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61"/>
  </p:notesMasterIdLst>
  <p:sldIdLst>
    <p:sldId id="266" r:id="rId2"/>
    <p:sldId id="268" r:id="rId3"/>
    <p:sldId id="303" r:id="rId4"/>
    <p:sldId id="272" r:id="rId5"/>
    <p:sldId id="302" r:id="rId6"/>
    <p:sldId id="273" r:id="rId7"/>
    <p:sldId id="316" r:id="rId8"/>
    <p:sldId id="317" r:id="rId9"/>
    <p:sldId id="318" r:id="rId10"/>
    <p:sldId id="319" r:id="rId11"/>
    <p:sldId id="321" r:id="rId12"/>
    <p:sldId id="276" r:id="rId13"/>
    <p:sldId id="274" r:id="rId14"/>
    <p:sldId id="288" r:id="rId15"/>
    <p:sldId id="322" r:id="rId16"/>
    <p:sldId id="323" r:id="rId17"/>
    <p:sldId id="324" r:id="rId18"/>
    <p:sldId id="286" r:id="rId19"/>
    <p:sldId id="284" r:id="rId20"/>
    <p:sldId id="275" r:id="rId21"/>
    <p:sldId id="279" r:id="rId22"/>
    <p:sldId id="277" r:id="rId23"/>
    <p:sldId id="334" r:id="rId24"/>
    <p:sldId id="278" r:id="rId25"/>
    <p:sldId id="304" r:id="rId26"/>
    <p:sldId id="305" r:id="rId27"/>
    <p:sldId id="335" r:id="rId28"/>
    <p:sldId id="285" r:id="rId29"/>
    <p:sldId id="309" r:id="rId30"/>
    <p:sldId id="313" r:id="rId31"/>
    <p:sldId id="307" r:id="rId32"/>
    <p:sldId id="325" r:id="rId33"/>
    <p:sldId id="308" r:id="rId34"/>
    <p:sldId id="312" r:id="rId35"/>
    <p:sldId id="314" r:id="rId36"/>
    <p:sldId id="311" r:id="rId37"/>
    <p:sldId id="301" r:id="rId38"/>
    <p:sldId id="283" r:id="rId39"/>
    <p:sldId id="293" r:id="rId40"/>
    <p:sldId id="289" r:id="rId41"/>
    <p:sldId id="290" r:id="rId42"/>
    <p:sldId id="291" r:id="rId43"/>
    <p:sldId id="292" r:id="rId44"/>
    <p:sldId id="326" r:id="rId45"/>
    <p:sldId id="327" r:id="rId46"/>
    <p:sldId id="328" r:id="rId47"/>
    <p:sldId id="295" r:id="rId48"/>
    <p:sldId id="329" r:id="rId49"/>
    <p:sldId id="294" r:id="rId50"/>
    <p:sldId id="330" r:id="rId51"/>
    <p:sldId id="332" r:id="rId52"/>
    <p:sldId id="333" r:id="rId53"/>
    <p:sldId id="331" r:id="rId54"/>
    <p:sldId id="297" r:id="rId55"/>
    <p:sldId id="298" r:id="rId56"/>
    <p:sldId id="269" r:id="rId57"/>
    <p:sldId id="270" r:id="rId58"/>
    <p:sldId id="299" r:id="rId59"/>
    <p:sldId id="30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73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7"/>
    <p:restoredTop sz="68315"/>
  </p:normalViewPr>
  <p:slideViewPr>
    <p:cSldViewPr snapToGrid="0">
      <p:cViewPr varScale="1">
        <p:scale>
          <a:sx n="105" d="100"/>
          <a:sy n="105" d="100"/>
        </p:scale>
        <p:origin x="3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7F2348-C9F3-43AB-9E2A-014B15C98FA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A8DC46-2F3D-453B-BDAB-F7B4EDA2C87F}">
      <dgm:prSet custT="1"/>
      <dgm:spPr/>
      <dgm:t>
        <a:bodyPr/>
        <a:lstStyle/>
        <a:p>
          <a:r>
            <a:rPr lang="en-US" sz="2800" dirty="0"/>
            <a:t>AI</a:t>
          </a:r>
        </a:p>
        <a:p>
          <a:endParaRPr lang="en-US" sz="2800" dirty="0"/>
        </a:p>
      </dgm:t>
    </dgm:pt>
    <dgm:pt modelId="{D8A822E0-EEE1-46BF-8E98-AF6C7B968F6A}" type="parTrans" cxnId="{F5267BEE-B59F-408B-BC48-7A0138B3025D}">
      <dgm:prSet/>
      <dgm:spPr/>
      <dgm:t>
        <a:bodyPr/>
        <a:lstStyle/>
        <a:p>
          <a:endParaRPr lang="en-US"/>
        </a:p>
      </dgm:t>
    </dgm:pt>
    <dgm:pt modelId="{FBB96AFE-8DB0-4CF4-AC68-AC504E61367A}" type="sibTrans" cxnId="{F5267BEE-B59F-408B-BC48-7A0138B3025D}">
      <dgm:prSet/>
      <dgm:spPr/>
      <dgm:t>
        <a:bodyPr/>
        <a:lstStyle/>
        <a:p>
          <a:endParaRPr lang="en-US"/>
        </a:p>
      </dgm:t>
    </dgm:pt>
    <dgm:pt modelId="{F4FD994A-05A0-42F8-B21E-F104567946D4}">
      <dgm:prSet custT="1"/>
      <dgm:spPr/>
      <dgm:t>
        <a:bodyPr/>
        <a:lstStyle/>
        <a:p>
          <a:r>
            <a:rPr lang="en-US" sz="2800" dirty="0"/>
            <a:t>Compute</a:t>
          </a:r>
        </a:p>
        <a:p>
          <a:endParaRPr lang="en-US" sz="2800" dirty="0"/>
        </a:p>
      </dgm:t>
    </dgm:pt>
    <dgm:pt modelId="{C0EE37BA-E4E2-48D1-8098-71489AAEA662}" type="parTrans" cxnId="{26103973-94A2-4C01-A472-512CFE6E4A77}">
      <dgm:prSet/>
      <dgm:spPr/>
      <dgm:t>
        <a:bodyPr/>
        <a:lstStyle/>
        <a:p>
          <a:endParaRPr lang="en-US"/>
        </a:p>
      </dgm:t>
    </dgm:pt>
    <dgm:pt modelId="{F6FF5C8E-438D-4F27-B60B-5ECE7972A445}" type="sibTrans" cxnId="{26103973-94A2-4C01-A472-512CFE6E4A77}">
      <dgm:prSet/>
      <dgm:spPr/>
      <dgm:t>
        <a:bodyPr/>
        <a:lstStyle/>
        <a:p>
          <a:endParaRPr lang="en-US"/>
        </a:p>
      </dgm:t>
    </dgm:pt>
    <dgm:pt modelId="{F7B05F1B-3DB0-40BC-9326-E7EB28012E33}">
      <dgm:prSet custT="1"/>
      <dgm:spPr/>
      <dgm:t>
        <a:bodyPr/>
        <a:lstStyle/>
        <a:p>
          <a:r>
            <a:rPr lang="en-US" sz="2800" dirty="0"/>
            <a:t>API</a:t>
          </a:r>
        </a:p>
        <a:p>
          <a:endParaRPr lang="en-US" sz="2800" baseline="0" dirty="0"/>
        </a:p>
      </dgm:t>
    </dgm:pt>
    <dgm:pt modelId="{2BF92B6D-E3A6-4929-B857-D59C48072392}" type="parTrans" cxnId="{1D749D26-E3BA-403D-9038-9B654A01EB25}">
      <dgm:prSet/>
      <dgm:spPr/>
      <dgm:t>
        <a:bodyPr/>
        <a:lstStyle/>
        <a:p>
          <a:endParaRPr lang="en-US"/>
        </a:p>
      </dgm:t>
    </dgm:pt>
    <dgm:pt modelId="{08B4E1B0-758A-4C7B-B12C-59B7A467AAEA}" type="sibTrans" cxnId="{1D749D26-E3BA-403D-9038-9B654A01EB25}">
      <dgm:prSet/>
      <dgm:spPr/>
      <dgm:t>
        <a:bodyPr/>
        <a:lstStyle/>
        <a:p>
          <a:endParaRPr lang="en-US"/>
        </a:p>
      </dgm:t>
    </dgm:pt>
    <dgm:pt modelId="{B1E8C82A-CA25-47A1-B3BD-EE5F1A13B6BF}">
      <dgm:prSet custT="1"/>
      <dgm:spPr/>
      <dgm:t>
        <a:bodyPr/>
        <a:lstStyle/>
        <a:p>
          <a:r>
            <a:rPr lang="en-US" sz="2800" dirty="0"/>
            <a:t>Infrastructure</a:t>
          </a:r>
        </a:p>
        <a:p>
          <a:endParaRPr lang="en-US" sz="2800" dirty="0"/>
        </a:p>
      </dgm:t>
    </dgm:pt>
    <dgm:pt modelId="{7F7DB905-B409-47C1-8D5C-03E779436A46}" type="parTrans" cxnId="{9E945B96-E4B8-4250-9988-E99A56758AF0}">
      <dgm:prSet/>
      <dgm:spPr/>
      <dgm:t>
        <a:bodyPr/>
        <a:lstStyle/>
        <a:p>
          <a:endParaRPr lang="en-US"/>
        </a:p>
      </dgm:t>
    </dgm:pt>
    <dgm:pt modelId="{B20CF120-61BB-4582-9611-333A753743A8}" type="sibTrans" cxnId="{9E945B96-E4B8-4250-9988-E99A56758AF0}">
      <dgm:prSet/>
      <dgm:spPr/>
      <dgm:t>
        <a:bodyPr/>
        <a:lstStyle/>
        <a:p>
          <a:endParaRPr lang="en-US"/>
        </a:p>
      </dgm:t>
    </dgm:pt>
    <dgm:pt modelId="{53362F94-06E5-904B-8182-5038889F1D5E}">
      <dgm:prSet custT="1"/>
      <dgm:spPr/>
      <dgm:t>
        <a:bodyPr/>
        <a:lstStyle/>
        <a:p>
          <a:r>
            <a:rPr lang="en-US" sz="2800" dirty="0"/>
            <a:t>Automation</a:t>
          </a:r>
        </a:p>
        <a:p>
          <a:endParaRPr lang="en-US" sz="2800" dirty="0"/>
        </a:p>
      </dgm:t>
    </dgm:pt>
    <dgm:pt modelId="{AB7BE881-68F6-1549-B49F-1CEA6BEBE375}" type="parTrans" cxnId="{FC0E3B8E-B70B-094E-8EC7-02C4D4485120}">
      <dgm:prSet/>
      <dgm:spPr/>
      <dgm:t>
        <a:bodyPr/>
        <a:lstStyle/>
        <a:p>
          <a:endParaRPr lang="en-US"/>
        </a:p>
      </dgm:t>
    </dgm:pt>
    <dgm:pt modelId="{46F42282-A18F-7048-A9A1-291342CFA440}" type="sibTrans" cxnId="{FC0E3B8E-B70B-094E-8EC7-02C4D4485120}">
      <dgm:prSet/>
      <dgm:spPr/>
      <dgm:t>
        <a:bodyPr/>
        <a:lstStyle/>
        <a:p>
          <a:endParaRPr lang="en-US"/>
        </a:p>
      </dgm:t>
    </dgm:pt>
    <dgm:pt modelId="{381F0279-8235-2641-978E-387711CDF572}" type="pres">
      <dgm:prSet presAssocID="{977F2348-C9F3-43AB-9E2A-014B15C98FAD}" presName="Name0" presStyleCnt="0">
        <dgm:presLayoutVars>
          <dgm:dir/>
          <dgm:resizeHandles val="exact"/>
        </dgm:presLayoutVars>
      </dgm:prSet>
      <dgm:spPr/>
    </dgm:pt>
    <dgm:pt modelId="{6D342D99-9574-9E4F-A6B6-944A1EFE14EA}" type="pres">
      <dgm:prSet presAssocID="{B1E8C82A-CA25-47A1-B3BD-EE5F1A13B6BF}" presName="node" presStyleLbl="node1" presStyleIdx="0" presStyleCnt="5">
        <dgm:presLayoutVars>
          <dgm:bulletEnabled val="1"/>
        </dgm:presLayoutVars>
      </dgm:prSet>
      <dgm:spPr/>
    </dgm:pt>
    <dgm:pt modelId="{F8BBFDE4-777B-7343-9BF9-4F9A3A7CC7DB}" type="pres">
      <dgm:prSet presAssocID="{B20CF120-61BB-4582-9611-333A753743A8}" presName="sibTrans" presStyleLbl="sibTrans1D1" presStyleIdx="0" presStyleCnt="4"/>
      <dgm:spPr/>
    </dgm:pt>
    <dgm:pt modelId="{FC9CD3F8-7BAE-5C40-B3F1-86EF1F3E2866}" type="pres">
      <dgm:prSet presAssocID="{B20CF120-61BB-4582-9611-333A753743A8}" presName="connectorText" presStyleLbl="sibTrans1D1" presStyleIdx="0" presStyleCnt="4"/>
      <dgm:spPr/>
    </dgm:pt>
    <dgm:pt modelId="{416969E4-92BA-054B-A7DE-DFC54D7A6C9C}" type="pres">
      <dgm:prSet presAssocID="{53362F94-06E5-904B-8182-5038889F1D5E}" presName="node" presStyleLbl="node1" presStyleIdx="1" presStyleCnt="5">
        <dgm:presLayoutVars>
          <dgm:bulletEnabled val="1"/>
        </dgm:presLayoutVars>
      </dgm:prSet>
      <dgm:spPr/>
    </dgm:pt>
    <dgm:pt modelId="{BE236268-B233-8F4C-9A17-D05B4780ECAE}" type="pres">
      <dgm:prSet presAssocID="{46F42282-A18F-7048-A9A1-291342CFA440}" presName="sibTrans" presStyleLbl="sibTrans1D1" presStyleIdx="1" presStyleCnt="4"/>
      <dgm:spPr/>
    </dgm:pt>
    <dgm:pt modelId="{E866E02E-BA7C-AA42-9E26-A968651926C2}" type="pres">
      <dgm:prSet presAssocID="{46F42282-A18F-7048-A9A1-291342CFA440}" presName="connectorText" presStyleLbl="sibTrans1D1" presStyleIdx="1" presStyleCnt="4"/>
      <dgm:spPr/>
    </dgm:pt>
    <dgm:pt modelId="{DF4F5286-C2E9-1A4B-9B5C-7373AC15F9B0}" type="pres">
      <dgm:prSet presAssocID="{F7B05F1B-3DB0-40BC-9326-E7EB28012E33}" presName="node" presStyleLbl="node1" presStyleIdx="2" presStyleCnt="5">
        <dgm:presLayoutVars>
          <dgm:bulletEnabled val="1"/>
        </dgm:presLayoutVars>
      </dgm:prSet>
      <dgm:spPr/>
    </dgm:pt>
    <dgm:pt modelId="{988B0901-A35B-7248-8508-62F497672BF2}" type="pres">
      <dgm:prSet presAssocID="{08B4E1B0-758A-4C7B-B12C-59B7A467AAEA}" presName="sibTrans" presStyleLbl="sibTrans1D1" presStyleIdx="2" presStyleCnt="4"/>
      <dgm:spPr/>
    </dgm:pt>
    <dgm:pt modelId="{F24608C0-644C-1542-B9A3-9E1AC81F1BDC}" type="pres">
      <dgm:prSet presAssocID="{08B4E1B0-758A-4C7B-B12C-59B7A467AAEA}" presName="connectorText" presStyleLbl="sibTrans1D1" presStyleIdx="2" presStyleCnt="4"/>
      <dgm:spPr/>
    </dgm:pt>
    <dgm:pt modelId="{4C807F48-5596-2F47-AAA0-86683FD0D58B}" type="pres">
      <dgm:prSet presAssocID="{F4FD994A-05A0-42F8-B21E-F104567946D4}" presName="node" presStyleLbl="node1" presStyleIdx="3" presStyleCnt="5">
        <dgm:presLayoutVars>
          <dgm:bulletEnabled val="1"/>
        </dgm:presLayoutVars>
      </dgm:prSet>
      <dgm:spPr/>
    </dgm:pt>
    <dgm:pt modelId="{05248EA2-6E38-144C-869C-E9E3E04E8C3D}" type="pres">
      <dgm:prSet presAssocID="{F6FF5C8E-438D-4F27-B60B-5ECE7972A445}" presName="sibTrans" presStyleLbl="sibTrans1D1" presStyleIdx="3" presStyleCnt="4"/>
      <dgm:spPr/>
    </dgm:pt>
    <dgm:pt modelId="{6D9D5E91-EA63-4A4F-B598-2D1C2286C2E0}" type="pres">
      <dgm:prSet presAssocID="{F6FF5C8E-438D-4F27-B60B-5ECE7972A445}" presName="connectorText" presStyleLbl="sibTrans1D1" presStyleIdx="3" presStyleCnt="4"/>
      <dgm:spPr/>
    </dgm:pt>
    <dgm:pt modelId="{B7939396-9136-1B4F-BB1D-009B704D79B2}" type="pres">
      <dgm:prSet presAssocID="{92A8DC46-2F3D-453B-BDAB-F7B4EDA2C87F}" presName="node" presStyleLbl="node1" presStyleIdx="4" presStyleCnt="5">
        <dgm:presLayoutVars>
          <dgm:bulletEnabled val="1"/>
        </dgm:presLayoutVars>
      </dgm:prSet>
      <dgm:spPr/>
    </dgm:pt>
  </dgm:ptLst>
  <dgm:cxnLst>
    <dgm:cxn modelId="{D631D804-B52C-874D-9AD1-7235243E8CF2}" type="presOf" srcId="{B20CF120-61BB-4582-9611-333A753743A8}" destId="{FC9CD3F8-7BAE-5C40-B3F1-86EF1F3E2866}" srcOrd="1" destOrd="0" presId="urn:microsoft.com/office/officeart/2016/7/layout/RepeatingBendingProcessNew"/>
    <dgm:cxn modelId="{9F1AE50F-C970-EB49-A23E-1F9D72DE7CC6}" type="presOf" srcId="{08B4E1B0-758A-4C7B-B12C-59B7A467AAEA}" destId="{F24608C0-644C-1542-B9A3-9E1AC81F1BDC}" srcOrd="1" destOrd="0" presId="urn:microsoft.com/office/officeart/2016/7/layout/RepeatingBendingProcessNew"/>
    <dgm:cxn modelId="{1D749D26-E3BA-403D-9038-9B654A01EB25}" srcId="{977F2348-C9F3-43AB-9E2A-014B15C98FAD}" destId="{F7B05F1B-3DB0-40BC-9326-E7EB28012E33}" srcOrd="2" destOrd="0" parTransId="{2BF92B6D-E3A6-4929-B857-D59C48072392}" sibTransId="{08B4E1B0-758A-4C7B-B12C-59B7A467AAEA}"/>
    <dgm:cxn modelId="{251C6828-9D43-FF45-B209-0E8DB74C6D0F}" type="presOf" srcId="{F4FD994A-05A0-42F8-B21E-F104567946D4}" destId="{4C807F48-5596-2F47-AAA0-86683FD0D58B}" srcOrd="0" destOrd="0" presId="urn:microsoft.com/office/officeart/2016/7/layout/RepeatingBendingProcessNew"/>
    <dgm:cxn modelId="{A8BFEE2E-EF00-864D-9E6B-5C01047E23C1}" type="presOf" srcId="{F7B05F1B-3DB0-40BC-9326-E7EB28012E33}" destId="{DF4F5286-C2E9-1A4B-9B5C-7373AC15F9B0}" srcOrd="0" destOrd="0" presId="urn:microsoft.com/office/officeart/2016/7/layout/RepeatingBendingProcessNew"/>
    <dgm:cxn modelId="{6C33B13B-E0B3-174F-A95F-87E2EE3DD00B}" type="presOf" srcId="{92A8DC46-2F3D-453B-BDAB-F7B4EDA2C87F}" destId="{B7939396-9136-1B4F-BB1D-009B704D79B2}" srcOrd="0" destOrd="0" presId="urn:microsoft.com/office/officeart/2016/7/layout/RepeatingBendingProcessNew"/>
    <dgm:cxn modelId="{3DD6E03C-588B-F042-9D96-B97E44A794EF}" type="presOf" srcId="{F6FF5C8E-438D-4F27-B60B-5ECE7972A445}" destId="{6D9D5E91-EA63-4A4F-B598-2D1C2286C2E0}" srcOrd="1" destOrd="0" presId="urn:microsoft.com/office/officeart/2016/7/layout/RepeatingBendingProcessNew"/>
    <dgm:cxn modelId="{EC2FF454-02D1-E948-A568-5D7FA3AABD3C}" type="presOf" srcId="{B20CF120-61BB-4582-9611-333A753743A8}" destId="{F8BBFDE4-777B-7343-9BF9-4F9A3A7CC7DB}" srcOrd="0" destOrd="0" presId="urn:microsoft.com/office/officeart/2016/7/layout/RepeatingBendingProcessNew"/>
    <dgm:cxn modelId="{F2C92D6D-9DC9-AD43-993B-4F5B04B4249D}" type="presOf" srcId="{53362F94-06E5-904B-8182-5038889F1D5E}" destId="{416969E4-92BA-054B-A7DE-DFC54D7A6C9C}" srcOrd="0" destOrd="0" presId="urn:microsoft.com/office/officeart/2016/7/layout/RepeatingBendingProcessNew"/>
    <dgm:cxn modelId="{26103973-94A2-4C01-A472-512CFE6E4A77}" srcId="{977F2348-C9F3-43AB-9E2A-014B15C98FAD}" destId="{F4FD994A-05A0-42F8-B21E-F104567946D4}" srcOrd="3" destOrd="0" parTransId="{C0EE37BA-E4E2-48D1-8098-71489AAEA662}" sibTransId="{F6FF5C8E-438D-4F27-B60B-5ECE7972A445}"/>
    <dgm:cxn modelId="{2E72A37A-6D78-7647-AC5D-C81F260A783D}" type="presOf" srcId="{46F42282-A18F-7048-A9A1-291342CFA440}" destId="{BE236268-B233-8F4C-9A17-D05B4780ECAE}" srcOrd="0" destOrd="0" presId="urn:microsoft.com/office/officeart/2016/7/layout/RepeatingBendingProcessNew"/>
    <dgm:cxn modelId="{FC0E3B8E-B70B-094E-8EC7-02C4D4485120}" srcId="{977F2348-C9F3-43AB-9E2A-014B15C98FAD}" destId="{53362F94-06E5-904B-8182-5038889F1D5E}" srcOrd="1" destOrd="0" parTransId="{AB7BE881-68F6-1549-B49F-1CEA6BEBE375}" sibTransId="{46F42282-A18F-7048-A9A1-291342CFA440}"/>
    <dgm:cxn modelId="{9E945B96-E4B8-4250-9988-E99A56758AF0}" srcId="{977F2348-C9F3-43AB-9E2A-014B15C98FAD}" destId="{B1E8C82A-CA25-47A1-B3BD-EE5F1A13B6BF}" srcOrd="0" destOrd="0" parTransId="{7F7DB905-B409-47C1-8D5C-03E779436A46}" sibTransId="{B20CF120-61BB-4582-9611-333A753743A8}"/>
    <dgm:cxn modelId="{71C373A5-154B-9344-897F-3F5C0A7BE153}" type="presOf" srcId="{F6FF5C8E-438D-4F27-B60B-5ECE7972A445}" destId="{05248EA2-6E38-144C-869C-E9E3E04E8C3D}" srcOrd="0" destOrd="0" presId="urn:microsoft.com/office/officeart/2016/7/layout/RepeatingBendingProcessNew"/>
    <dgm:cxn modelId="{F7E865CF-75D2-C946-AED4-739F835B9472}" type="presOf" srcId="{977F2348-C9F3-43AB-9E2A-014B15C98FAD}" destId="{381F0279-8235-2641-978E-387711CDF572}" srcOrd="0" destOrd="0" presId="urn:microsoft.com/office/officeart/2016/7/layout/RepeatingBendingProcessNew"/>
    <dgm:cxn modelId="{365894CF-758E-E445-A91A-5482AE5D79B7}" type="presOf" srcId="{B1E8C82A-CA25-47A1-B3BD-EE5F1A13B6BF}" destId="{6D342D99-9574-9E4F-A6B6-944A1EFE14EA}" srcOrd="0" destOrd="0" presId="urn:microsoft.com/office/officeart/2016/7/layout/RepeatingBendingProcessNew"/>
    <dgm:cxn modelId="{2F03CDD2-DFE2-3D45-89FE-9795A9C5E695}" type="presOf" srcId="{46F42282-A18F-7048-A9A1-291342CFA440}" destId="{E866E02E-BA7C-AA42-9E26-A968651926C2}" srcOrd="1" destOrd="0" presId="urn:microsoft.com/office/officeart/2016/7/layout/RepeatingBendingProcessNew"/>
    <dgm:cxn modelId="{6004D7D4-A200-1B4C-A856-E75D7555FA14}" type="presOf" srcId="{08B4E1B0-758A-4C7B-B12C-59B7A467AAEA}" destId="{988B0901-A35B-7248-8508-62F497672BF2}" srcOrd="0" destOrd="0" presId="urn:microsoft.com/office/officeart/2016/7/layout/RepeatingBendingProcessNew"/>
    <dgm:cxn modelId="{F5267BEE-B59F-408B-BC48-7A0138B3025D}" srcId="{977F2348-C9F3-43AB-9E2A-014B15C98FAD}" destId="{92A8DC46-2F3D-453B-BDAB-F7B4EDA2C87F}" srcOrd="4" destOrd="0" parTransId="{D8A822E0-EEE1-46BF-8E98-AF6C7B968F6A}" sibTransId="{FBB96AFE-8DB0-4CF4-AC68-AC504E61367A}"/>
    <dgm:cxn modelId="{575B6882-BAB9-694C-95F4-5F9EE86F8F7D}" type="presParOf" srcId="{381F0279-8235-2641-978E-387711CDF572}" destId="{6D342D99-9574-9E4F-A6B6-944A1EFE14EA}" srcOrd="0" destOrd="0" presId="urn:microsoft.com/office/officeart/2016/7/layout/RepeatingBendingProcessNew"/>
    <dgm:cxn modelId="{C60893A8-5A2D-464F-867A-0C42C720B762}" type="presParOf" srcId="{381F0279-8235-2641-978E-387711CDF572}" destId="{F8BBFDE4-777B-7343-9BF9-4F9A3A7CC7DB}" srcOrd="1" destOrd="0" presId="urn:microsoft.com/office/officeart/2016/7/layout/RepeatingBendingProcessNew"/>
    <dgm:cxn modelId="{27B2C696-6D1B-1248-888C-FD3D3406CDD8}" type="presParOf" srcId="{F8BBFDE4-777B-7343-9BF9-4F9A3A7CC7DB}" destId="{FC9CD3F8-7BAE-5C40-B3F1-86EF1F3E2866}" srcOrd="0" destOrd="0" presId="urn:microsoft.com/office/officeart/2016/7/layout/RepeatingBendingProcessNew"/>
    <dgm:cxn modelId="{AC20F5F9-F84B-C946-BA9B-DACB2CDE40AB}" type="presParOf" srcId="{381F0279-8235-2641-978E-387711CDF572}" destId="{416969E4-92BA-054B-A7DE-DFC54D7A6C9C}" srcOrd="2" destOrd="0" presId="urn:microsoft.com/office/officeart/2016/7/layout/RepeatingBendingProcessNew"/>
    <dgm:cxn modelId="{8ABC0495-FE80-824C-8E98-412A4B5AAA34}" type="presParOf" srcId="{381F0279-8235-2641-978E-387711CDF572}" destId="{BE236268-B233-8F4C-9A17-D05B4780ECAE}" srcOrd="3" destOrd="0" presId="urn:microsoft.com/office/officeart/2016/7/layout/RepeatingBendingProcessNew"/>
    <dgm:cxn modelId="{8F05D61A-E94E-CA4E-89F7-0D918D6B1C13}" type="presParOf" srcId="{BE236268-B233-8F4C-9A17-D05B4780ECAE}" destId="{E866E02E-BA7C-AA42-9E26-A968651926C2}" srcOrd="0" destOrd="0" presId="urn:microsoft.com/office/officeart/2016/7/layout/RepeatingBendingProcessNew"/>
    <dgm:cxn modelId="{A4837CDC-7A9E-FE47-84FD-E253D80B058E}" type="presParOf" srcId="{381F0279-8235-2641-978E-387711CDF572}" destId="{DF4F5286-C2E9-1A4B-9B5C-7373AC15F9B0}" srcOrd="4" destOrd="0" presId="urn:microsoft.com/office/officeart/2016/7/layout/RepeatingBendingProcessNew"/>
    <dgm:cxn modelId="{1D7A14F9-4C63-6044-8141-116E0C68000F}" type="presParOf" srcId="{381F0279-8235-2641-978E-387711CDF572}" destId="{988B0901-A35B-7248-8508-62F497672BF2}" srcOrd="5" destOrd="0" presId="urn:microsoft.com/office/officeart/2016/7/layout/RepeatingBendingProcessNew"/>
    <dgm:cxn modelId="{901F0FF4-5D9F-1C4E-BDC6-800330779D82}" type="presParOf" srcId="{988B0901-A35B-7248-8508-62F497672BF2}" destId="{F24608C0-644C-1542-B9A3-9E1AC81F1BDC}" srcOrd="0" destOrd="0" presId="urn:microsoft.com/office/officeart/2016/7/layout/RepeatingBendingProcessNew"/>
    <dgm:cxn modelId="{1C2A44DE-9E98-9F45-8465-C7957A018140}" type="presParOf" srcId="{381F0279-8235-2641-978E-387711CDF572}" destId="{4C807F48-5596-2F47-AAA0-86683FD0D58B}" srcOrd="6" destOrd="0" presId="urn:microsoft.com/office/officeart/2016/7/layout/RepeatingBendingProcessNew"/>
    <dgm:cxn modelId="{7C0B6543-8035-4F4B-9EAC-F077AC8851AA}" type="presParOf" srcId="{381F0279-8235-2641-978E-387711CDF572}" destId="{05248EA2-6E38-144C-869C-E9E3E04E8C3D}" srcOrd="7" destOrd="0" presId="urn:microsoft.com/office/officeart/2016/7/layout/RepeatingBendingProcessNew"/>
    <dgm:cxn modelId="{A7980499-6904-0E4F-A5C8-A1BAA82FA560}" type="presParOf" srcId="{05248EA2-6E38-144C-869C-E9E3E04E8C3D}" destId="{6D9D5E91-EA63-4A4F-B598-2D1C2286C2E0}" srcOrd="0" destOrd="0" presId="urn:microsoft.com/office/officeart/2016/7/layout/RepeatingBendingProcessNew"/>
    <dgm:cxn modelId="{69F78382-50CC-AE40-99DF-6A7DB27DBF8D}" type="presParOf" srcId="{381F0279-8235-2641-978E-387711CDF572}" destId="{B7939396-9136-1B4F-BB1D-009B704D79B2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77F2348-C9F3-43AB-9E2A-014B15C98FA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A8DC46-2F3D-453B-BDAB-F7B4EDA2C87F}">
      <dgm:prSet custT="1"/>
      <dgm:spPr/>
      <dgm:t>
        <a:bodyPr/>
        <a:lstStyle/>
        <a:p>
          <a:r>
            <a:rPr lang="en-US" sz="4000" dirty="0"/>
            <a:t>New Organizer</a:t>
          </a:r>
        </a:p>
      </dgm:t>
    </dgm:pt>
    <dgm:pt modelId="{D8A822E0-EEE1-46BF-8E98-AF6C7B968F6A}" type="parTrans" cxnId="{F5267BEE-B59F-408B-BC48-7A0138B3025D}">
      <dgm:prSet/>
      <dgm:spPr/>
      <dgm:t>
        <a:bodyPr/>
        <a:lstStyle/>
        <a:p>
          <a:endParaRPr lang="en-US"/>
        </a:p>
      </dgm:t>
    </dgm:pt>
    <dgm:pt modelId="{FBB96AFE-8DB0-4CF4-AC68-AC504E61367A}" type="sibTrans" cxnId="{F5267BEE-B59F-408B-BC48-7A0138B3025D}">
      <dgm:prSet/>
      <dgm:spPr/>
      <dgm:t>
        <a:bodyPr/>
        <a:lstStyle/>
        <a:p>
          <a:endParaRPr lang="en-US"/>
        </a:p>
      </dgm:t>
    </dgm:pt>
    <dgm:pt modelId="{F4FD994A-05A0-42F8-B21E-F104567946D4}">
      <dgm:prSet custT="1"/>
      <dgm:spPr/>
      <dgm:t>
        <a:bodyPr/>
        <a:lstStyle/>
        <a:p>
          <a:r>
            <a:rPr lang="en-US" sz="4000" dirty="0"/>
            <a:t>2024 Schedule</a:t>
          </a:r>
        </a:p>
      </dgm:t>
    </dgm:pt>
    <dgm:pt modelId="{C0EE37BA-E4E2-48D1-8098-71489AAEA662}" type="parTrans" cxnId="{26103973-94A2-4C01-A472-512CFE6E4A77}">
      <dgm:prSet/>
      <dgm:spPr/>
      <dgm:t>
        <a:bodyPr/>
        <a:lstStyle/>
        <a:p>
          <a:endParaRPr lang="en-US"/>
        </a:p>
      </dgm:t>
    </dgm:pt>
    <dgm:pt modelId="{F6FF5C8E-438D-4F27-B60B-5ECE7972A445}" type="sibTrans" cxnId="{26103973-94A2-4C01-A472-512CFE6E4A77}">
      <dgm:prSet/>
      <dgm:spPr/>
      <dgm:t>
        <a:bodyPr/>
        <a:lstStyle/>
        <a:p>
          <a:endParaRPr lang="en-US"/>
        </a:p>
      </dgm:t>
    </dgm:pt>
    <dgm:pt modelId="{F7B05F1B-3DB0-40BC-9326-E7EB28012E33}">
      <dgm:prSet custT="1"/>
      <dgm:spPr/>
      <dgm:t>
        <a:bodyPr/>
        <a:lstStyle/>
        <a:p>
          <a:r>
            <a:rPr lang="en-US" sz="4000" dirty="0"/>
            <a:t>User Group AWS Accounts</a:t>
          </a:r>
        </a:p>
      </dgm:t>
    </dgm:pt>
    <dgm:pt modelId="{2BF92B6D-E3A6-4929-B857-D59C48072392}" type="parTrans" cxnId="{1D749D26-E3BA-403D-9038-9B654A01EB25}">
      <dgm:prSet/>
      <dgm:spPr/>
      <dgm:t>
        <a:bodyPr/>
        <a:lstStyle/>
        <a:p>
          <a:endParaRPr lang="en-US"/>
        </a:p>
      </dgm:t>
    </dgm:pt>
    <dgm:pt modelId="{08B4E1B0-758A-4C7B-B12C-59B7A467AAEA}" type="sibTrans" cxnId="{1D749D26-E3BA-403D-9038-9B654A01EB25}">
      <dgm:prSet/>
      <dgm:spPr/>
      <dgm:t>
        <a:bodyPr/>
        <a:lstStyle/>
        <a:p>
          <a:endParaRPr lang="en-US"/>
        </a:p>
      </dgm:t>
    </dgm:pt>
    <dgm:pt modelId="{B1E8C82A-CA25-47A1-B3BD-EE5F1A13B6BF}">
      <dgm:prSet custT="1"/>
      <dgm:spPr/>
      <dgm:t>
        <a:bodyPr/>
        <a:lstStyle/>
        <a:p>
          <a:r>
            <a:rPr lang="en-US" sz="4000" dirty="0"/>
            <a:t>AWS Credits Raffle</a:t>
          </a:r>
        </a:p>
      </dgm:t>
    </dgm:pt>
    <dgm:pt modelId="{7F7DB905-B409-47C1-8D5C-03E779436A46}" type="parTrans" cxnId="{9E945B96-E4B8-4250-9988-E99A56758AF0}">
      <dgm:prSet/>
      <dgm:spPr/>
      <dgm:t>
        <a:bodyPr/>
        <a:lstStyle/>
        <a:p>
          <a:endParaRPr lang="en-US"/>
        </a:p>
      </dgm:t>
    </dgm:pt>
    <dgm:pt modelId="{B20CF120-61BB-4582-9611-333A753743A8}" type="sibTrans" cxnId="{9E945B96-E4B8-4250-9988-E99A56758AF0}">
      <dgm:prSet/>
      <dgm:spPr/>
      <dgm:t>
        <a:bodyPr/>
        <a:lstStyle/>
        <a:p>
          <a:endParaRPr lang="en-US"/>
        </a:p>
      </dgm:t>
    </dgm:pt>
    <dgm:pt modelId="{262482FE-092F-1847-9B8E-21C77AE678B1}" type="pres">
      <dgm:prSet presAssocID="{977F2348-C9F3-43AB-9E2A-014B15C98FAD}" presName="diagram" presStyleCnt="0">
        <dgm:presLayoutVars>
          <dgm:dir/>
          <dgm:resizeHandles val="exact"/>
        </dgm:presLayoutVars>
      </dgm:prSet>
      <dgm:spPr/>
    </dgm:pt>
    <dgm:pt modelId="{29326B20-E26F-F84C-B251-F7006B56236C}" type="pres">
      <dgm:prSet presAssocID="{92A8DC46-2F3D-453B-BDAB-F7B4EDA2C87F}" presName="node" presStyleLbl="node1" presStyleIdx="0" presStyleCnt="4" custScaleX="113064">
        <dgm:presLayoutVars>
          <dgm:bulletEnabled val="1"/>
        </dgm:presLayoutVars>
      </dgm:prSet>
      <dgm:spPr/>
    </dgm:pt>
    <dgm:pt modelId="{AA8A24DC-0AE9-2A42-948A-96CFD33C83C4}" type="pres">
      <dgm:prSet presAssocID="{FBB96AFE-8DB0-4CF4-AC68-AC504E61367A}" presName="sibTrans" presStyleCnt="0"/>
      <dgm:spPr/>
    </dgm:pt>
    <dgm:pt modelId="{4D08EB4E-881A-C840-822C-7FA3697662F5}" type="pres">
      <dgm:prSet presAssocID="{F4FD994A-05A0-42F8-B21E-F104567946D4}" presName="node" presStyleLbl="node1" presStyleIdx="1" presStyleCnt="4" custScaleX="113064">
        <dgm:presLayoutVars>
          <dgm:bulletEnabled val="1"/>
        </dgm:presLayoutVars>
      </dgm:prSet>
      <dgm:spPr/>
    </dgm:pt>
    <dgm:pt modelId="{95B14649-7096-2A4B-B7A2-4B16C1B45946}" type="pres">
      <dgm:prSet presAssocID="{F6FF5C8E-438D-4F27-B60B-5ECE7972A445}" presName="sibTrans" presStyleCnt="0"/>
      <dgm:spPr/>
    </dgm:pt>
    <dgm:pt modelId="{7C2C1C5B-A8ED-7841-A480-F90BB4D2FDC1}" type="pres">
      <dgm:prSet presAssocID="{F7B05F1B-3DB0-40BC-9326-E7EB28012E33}" presName="node" presStyleLbl="node1" presStyleIdx="2" presStyleCnt="4" custScaleX="113064">
        <dgm:presLayoutVars>
          <dgm:bulletEnabled val="1"/>
        </dgm:presLayoutVars>
      </dgm:prSet>
      <dgm:spPr/>
    </dgm:pt>
    <dgm:pt modelId="{713C7C4C-05F4-D649-9B1D-4CDD3346B726}" type="pres">
      <dgm:prSet presAssocID="{08B4E1B0-758A-4C7B-B12C-59B7A467AAEA}" presName="sibTrans" presStyleCnt="0"/>
      <dgm:spPr/>
    </dgm:pt>
    <dgm:pt modelId="{157FE2DE-20A2-FD40-BCA8-71E65EE070E3}" type="pres">
      <dgm:prSet presAssocID="{B1E8C82A-CA25-47A1-B3BD-EE5F1A13B6BF}" presName="node" presStyleLbl="node1" presStyleIdx="3" presStyleCnt="4" custScaleX="113064">
        <dgm:presLayoutVars>
          <dgm:bulletEnabled val="1"/>
        </dgm:presLayoutVars>
      </dgm:prSet>
      <dgm:spPr/>
    </dgm:pt>
  </dgm:ptLst>
  <dgm:cxnLst>
    <dgm:cxn modelId="{23E87325-A71C-1841-9E3D-544F460E5D6B}" type="presOf" srcId="{F4FD994A-05A0-42F8-B21E-F104567946D4}" destId="{4D08EB4E-881A-C840-822C-7FA3697662F5}" srcOrd="0" destOrd="0" presId="urn:microsoft.com/office/officeart/2005/8/layout/default"/>
    <dgm:cxn modelId="{1D749D26-E3BA-403D-9038-9B654A01EB25}" srcId="{977F2348-C9F3-43AB-9E2A-014B15C98FAD}" destId="{F7B05F1B-3DB0-40BC-9326-E7EB28012E33}" srcOrd="2" destOrd="0" parTransId="{2BF92B6D-E3A6-4929-B857-D59C48072392}" sibTransId="{08B4E1B0-758A-4C7B-B12C-59B7A467AAEA}"/>
    <dgm:cxn modelId="{D8D91632-7694-9848-BA63-B905EE86D649}" type="presOf" srcId="{92A8DC46-2F3D-453B-BDAB-F7B4EDA2C87F}" destId="{29326B20-E26F-F84C-B251-F7006B56236C}" srcOrd="0" destOrd="0" presId="urn:microsoft.com/office/officeart/2005/8/layout/default"/>
    <dgm:cxn modelId="{9186AC4C-E16F-684F-98BD-E903B59F2F7A}" type="presOf" srcId="{B1E8C82A-CA25-47A1-B3BD-EE5F1A13B6BF}" destId="{157FE2DE-20A2-FD40-BCA8-71E65EE070E3}" srcOrd="0" destOrd="0" presId="urn:microsoft.com/office/officeart/2005/8/layout/default"/>
    <dgm:cxn modelId="{26103973-94A2-4C01-A472-512CFE6E4A77}" srcId="{977F2348-C9F3-43AB-9E2A-014B15C98FAD}" destId="{F4FD994A-05A0-42F8-B21E-F104567946D4}" srcOrd="1" destOrd="0" parTransId="{C0EE37BA-E4E2-48D1-8098-71489AAEA662}" sibTransId="{F6FF5C8E-438D-4F27-B60B-5ECE7972A445}"/>
    <dgm:cxn modelId="{9E945B96-E4B8-4250-9988-E99A56758AF0}" srcId="{977F2348-C9F3-43AB-9E2A-014B15C98FAD}" destId="{B1E8C82A-CA25-47A1-B3BD-EE5F1A13B6BF}" srcOrd="3" destOrd="0" parTransId="{7F7DB905-B409-47C1-8D5C-03E779436A46}" sibTransId="{B20CF120-61BB-4582-9611-333A753743A8}"/>
    <dgm:cxn modelId="{822D63AB-7732-E141-837A-29822943AB03}" type="presOf" srcId="{977F2348-C9F3-43AB-9E2A-014B15C98FAD}" destId="{262482FE-092F-1847-9B8E-21C77AE678B1}" srcOrd="0" destOrd="0" presId="urn:microsoft.com/office/officeart/2005/8/layout/default"/>
    <dgm:cxn modelId="{284C37C6-6051-D647-81C3-B156AB0998E9}" type="presOf" srcId="{F7B05F1B-3DB0-40BC-9326-E7EB28012E33}" destId="{7C2C1C5B-A8ED-7841-A480-F90BB4D2FDC1}" srcOrd="0" destOrd="0" presId="urn:microsoft.com/office/officeart/2005/8/layout/default"/>
    <dgm:cxn modelId="{F5267BEE-B59F-408B-BC48-7A0138B3025D}" srcId="{977F2348-C9F3-43AB-9E2A-014B15C98FAD}" destId="{92A8DC46-2F3D-453B-BDAB-F7B4EDA2C87F}" srcOrd="0" destOrd="0" parTransId="{D8A822E0-EEE1-46BF-8E98-AF6C7B968F6A}" sibTransId="{FBB96AFE-8DB0-4CF4-AC68-AC504E61367A}"/>
    <dgm:cxn modelId="{C010C155-132D-3D45-BC92-AB1630E6472D}" type="presParOf" srcId="{262482FE-092F-1847-9B8E-21C77AE678B1}" destId="{29326B20-E26F-F84C-B251-F7006B56236C}" srcOrd="0" destOrd="0" presId="urn:microsoft.com/office/officeart/2005/8/layout/default"/>
    <dgm:cxn modelId="{088B69AB-6FDF-8B4B-88C1-77BF72D707EF}" type="presParOf" srcId="{262482FE-092F-1847-9B8E-21C77AE678B1}" destId="{AA8A24DC-0AE9-2A42-948A-96CFD33C83C4}" srcOrd="1" destOrd="0" presId="urn:microsoft.com/office/officeart/2005/8/layout/default"/>
    <dgm:cxn modelId="{586D475E-619E-B942-9819-04F804F9CDB7}" type="presParOf" srcId="{262482FE-092F-1847-9B8E-21C77AE678B1}" destId="{4D08EB4E-881A-C840-822C-7FA3697662F5}" srcOrd="2" destOrd="0" presId="urn:microsoft.com/office/officeart/2005/8/layout/default"/>
    <dgm:cxn modelId="{2C465316-6E21-CD42-8D4C-93ECB8915A8D}" type="presParOf" srcId="{262482FE-092F-1847-9B8E-21C77AE678B1}" destId="{95B14649-7096-2A4B-B7A2-4B16C1B45946}" srcOrd="3" destOrd="0" presId="urn:microsoft.com/office/officeart/2005/8/layout/default"/>
    <dgm:cxn modelId="{5BA45A5F-A895-064E-AAB1-4AD84D7B11B9}" type="presParOf" srcId="{262482FE-092F-1847-9B8E-21C77AE678B1}" destId="{7C2C1C5B-A8ED-7841-A480-F90BB4D2FDC1}" srcOrd="4" destOrd="0" presId="urn:microsoft.com/office/officeart/2005/8/layout/default"/>
    <dgm:cxn modelId="{4792E795-D2B7-E743-A404-3E114AF40A70}" type="presParOf" srcId="{262482FE-092F-1847-9B8E-21C77AE678B1}" destId="{713C7C4C-05F4-D649-9B1D-4CDD3346B726}" srcOrd="5" destOrd="0" presId="urn:microsoft.com/office/officeart/2005/8/layout/default"/>
    <dgm:cxn modelId="{C41A12B8-F887-7F45-976A-3D49D036621F}" type="presParOf" srcId="{262482FE-092F-1847-9B8E-21C77AE678B1}" destId="{157FE2DE-20A2-FD40-BCA8-71E65EE070E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0C493D-36B9-481E-91A9-99008785883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8ACF676-61BA-4926-BE50-5031FF7A66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Build Environment</a:t>
          </a:r>
        </a:p>
      </dgm:t>
    </dgm:pt>
    <dgm:pt modelId="{214E3A25-25A7-4D82-A862-0EF3EE9DA7F6}" type="parTrans" cxnId="{E2664955-1E04-46AC-8473-6C2535E84FAA}">
      <dgm:prSet/>
      <dgm:spPr/>
      <dgm:t>
        <a:bodyPr/>
        <a:lstStyle/>
        <a:p>
          <a:endParaRPr lang="en-US"/>
        </a:p>
      </dgm:t>
    </dgm:pt>
    <dgm:pt modelId="{526BC761-CC4C-40DB-B444-0AA90BBB6B43}" type="sibTrans" cxnId="{E2664955-1E04-46AC-8473-6C2535E84FAA}">
      <dgm:prSet/>
      <dgm:spPr/>
      <dgm:t>
        <a:bodyPr/>
        <a:lstStyle/>
        <a:p>
          <a:endParaRPr lang="en-US"/>
        </a:p>
      </dgm:t>
    </dgm:pt>
    <dgm:pt modelId="{C4F56567-7799-4E4B-AA06-2A06FF508A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CDK Synth</a:t>
          </a:r>
        </a:p>
      </dgm:t>
    </dgm:pt>
    <dgm:pt modelId="{306477CE-A9C8-4437-BC5E-A9AF190F5DDE}" type="parTrans" cxnId="{F7100180-E7C5-43C1-B97F-1C21357BE2E4}">
      <dgm:prSet/>
      <dgm:spPr/>
      <dgm:t>
        <a:bodyPr/>
        <a:lstStyle/>
        <a:p>
          <a:endParaRPr lang="en-US"/>
        </a:p>
      </dgm:t>
    </dgm:pt>
    <dgm:pt modelId="{1C7EF933-5EAF-47A1-9438-5C698E73CB8C}" type="sibTrans" cxnId="{F7100180-E7C5-43C1-B97F-1C21357BE2E4}">
      <dgm:prSet/>
      <dgm:spPr/>
      <dgm:t>
        <a:bodyPr/>
        <a:lstStyle/>
        <a:p>
          <a:endParaRPr lang="en-US"/>
        </a:p>
      </dgm:t>
    </dgm:pt>
    <dgm:pt modelId="{F4328740-3759-4FD1-8C23-1B281623D2C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CDK Deploy</a:t>
          </a:r>
        </a:p>
      </dgm:t>
    </dgm:pt>
    <dgm:pt modelId="{F91C2AAE-8262-4B48-8337-D48C3553DB0E}" type="parTrans" cxnId="{29953409-4EBB-4553-BC39-BBBED0D39472}">
      <dgm:prSet/>
      <dgm:spPr/>
      <dgm:t>
        <a:bodyPr/>
        <a:lstStyle/>
        <a:p>
          <a:endParaRPr lang="en-US"/>
        </a:p>
      </dgm:t>
    </dgm:pt>
    <dgm:pt modelId="{E97E7B7D-EBA6-44F1-9159-E56C1F97B4C9}" type="sibTrans" cxnId="{29953409-4EBB-4553-BC39-BBBED0D39472}">
      <dgm:prSet/>
      <dgm:spPr/>
      <dgm:t>
        <a:bodyPr/>
        <a:lstStyle/>
        <a:p>
          <a:endParaRPr lang="en-US"/>
        </a:p>
      </dgm:t>
    </dgm:pt>
    <dgm:pt modelId="{309D3C81-936F-4588-A1AC-18218F71E128}" type="pres">
      <dgm:prSet presAssocID="{9C0C493D-36B9-481E-91A9-99008785883E}" presName="root" presStyleCnt="0">
        <dgm:presLayoutVars>
          <dgm:dir/>
          <dgm:resizeHandles val="exact"/>
        </dgm:presLayoutVars>
      </dgm:prSet>
      <dgm:spPr/>
    </dgm:pt>
    <dgm:pt modelId="{79D8C85F-F00B-4B8C-BE0A-605BD91FABDB}" type="pres">
      <dgm:prSet presAssocID="{28ACF676-61BA-4926-BE50-5031FF7A66FB}" presName="compNode" presStyleCnt="0"/>
      <dgm:spPr/>
    </dgm:pt>
    <dgm:pt modelId="{5F6E6D1F-48CE-4FB4-993B-2CEEEB5B80C4}" type="pres">
      <dgm:prSet presAssocID="{28ACF676-61BA-4926-BE50-5031FF7A66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527EB9-4EA6-4E3A-9A68-8E21DC444040}" type="pres">
      <dgm:prSet presAssocID="{28ACF676-61BA-4926-BE50-5031FF7A66FB}" presName="iconSpace" presStyleCnt="0"/>
      <dgm:spPr/>
    </dgm:pt>
    <dgm:pt modelId="{D1AA8E01-4E05-429A-9D29-1C8301A6FC1B}" type="pres">
      <dgm:prSet presAssocID="{28ACF676-61BA-4926-BE50-5031FF7A66FB}" presName="parTx" presStyleLbl="revTx" presStyleIdx="0" presStyleCnt="6">
        <dgm:presLayoutVars>
          <dgm:chMax val="0"/>
          <dgm:chPref val="0"/>
        </dgm:presLayoutVars>
      </dgm:prSet>
      <dgm:spPr/>
    </dgm:pt>
    <dgm:pt modelId="{68424F09-EAE6-45A2-BCBC-388123AEFDD9}" type="pres">
      <dgm:prSet presAssocID="{28ACF676-61BA-4926-BE50-5031FF7A66FB}" presName="txSpace" presStyleCnt="0"/>
      <dgm:spPr/>
    </dgm:pt>
    <dgm:pt modelId="{7F13FB55-69FE-48FC-BACB-66543FCF1F9A}" type="pres">
      <dgm:prSet presAssocID="{28ACF676-61BA-4926-BE50-5031FF7A66FB}" presName="desTx" presStyleLbl="revTx" presStyleIdx="1" presStyleCnt="6">
        <dgm:presLayoutVars/>
      </dgm:prSet>
      <dgm:spPr/>
    </dgm:pt>
    <dgm:pt modelId="{F9F7E084-6D3E-4DA5-AC7E-4F91D522BB95}" type="pres">
      <dgm:prSet presAssocID="{526BC761-CC4C-40DB-B444-0AA90BBB6B43}" presName="sibTrans" presStyleCnt="0"/>
      <dgm:spPr/>
    </dgm:pt>
    <dgm:pt modelId="{F26FA54A-77A2-4FC5-B1F1-2E5EEE73EA1D}" type="pres">
      <dgm:prSet presAssocID="{C4F56567-7799-4E4B-AA06-2A06FF508A9A}" presName="compNode" presStyleCnt="0"/>
      <dgm:spPr/>
    </dgm:pt>
    <dgm:pt modelId="{6A4A2586-08DE-4E6E-A863-EDBE5531A3F1}" type="pres">
      <dgm:prSet presAssocID="{C4F56567-7799-4E4B-AA06-2A06FF508A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3E3552-64F4-40BA-8077-3BF1044314C2}" type="pres">
      <dgm:prSet presAssocID="{C4F56567-7799-4E4B-AA06-2A06FF508A9A}" presName="iconSpace" presStyleCnt="0"/>
      <dgm:spPr/>
    </dgm:pt>
    <dgm:pt modelId="{FBD63EE7-8969-45D1-8CFB-824BDECB68E0}" type="pres">
      <dgm:prSet presAssocID="{C4F56567-7799-4E4B-AA06-2A06FF508A9A}" presName="parTx" presStyleLbl="revTx" presStyleIdx="2" presStyleCnt="6">
        <dgm:presLayoutVars>
          <dgm:chMax val="0"/>
          <dgm:chPref val="0"/>
        </dgm:presLayoutVars>
      </dgm:prSet>
      <dgm:spPr/>
    </dgm:pt>
    <dgm:pt modelId="{5BC6DB0C-FAFC-491C-A376-E151D67B87D1}" type="pres">
      <dgm:prSet presAssocID="{C4F56567-7799-4E4B-AA06-2A06FF508A9A}" presName="txSpace" presStyleCnt="0"/>
      <dgm:spPr/>
    </dgm:pt>
    <dgm:pt modelId="{3351801C-917E-4D6F-92CF-4A6965686A22}" type="pres">
      <dgm:prSet presAssocID="{C4F56567-7799-4E4B-AA06-2A06FF508A9A}" presName="desTx" presStyleLbl="revTx" presStyleIdx="3" presStyleCnt="6">
        <dgm:presLayoutVars/>
      </dgm:prSet>
      <dgm:spPr/>
    </dgm:pt>
    <dgm:pt modelId="{AC3074BF-49BF-4DF1-981B-83F64E66A7F2}" type="pres">
      <dgm:prSet presAssocID="{1C7EF933-5EAF-47A1-9438-5C698E73CB8C}" presName="sibTrans" presStyleCnt="0"/>
      <dgm:spPr/>
    </dgm:pt>
    <dgm:pt modelId="{233C3357-6BDF-44C1-BAC8-6FD25B391ADF}" type="pres">
      <dgm:prSet presAssocID="{F4328740-3759-4FD1-8C23-1B281623D2CC}" presName="compNode" presStyleCnt="0"/>
      <dgm:spPr/>
    </dgm:pt>
    <dgm:pt modelId="{D5F991A0-1DD0-493B-9472-7BD3D269B6D9}" type="pres">
      <dgm:prSet presAssocID="{F4328740-3759-4FD1-8C23-1B281623D2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138259D-1F1A-41F3-AE2A-027D199A93DA}" type="pres">
      <dgm:prSet presAssocID="{F4328740-3759-4FD1-8C23-1B281623D2CC}" presName="iconSpace" presStyleCnt="0"/>
      <dgm:spPr/>
    </dgm:pt>
    <dgm:pt modelId="{576C85CD-396E-4861-97AE-1235C38B6D59}" type="pres">
      <dgm:prSet presAssocID="{F4328740-3759-4FD1-8C23-1B281623D2CC}" presName="parTx" presStyleLbl="revTx" presStyleIdx="4" presStyleCnt="6">
        <dgm:presLayoutVars>
          <dgm:chMax val="0"/>
          <dgm:chPref val="0"/>
        </dgm:presLayoutVars>
      </dgm:prSet>
      <dgm:spPr/>
    </dgm:pt>
    <dgm:pt modelId="{0E43B8D0-485B-43EB-B6A1-819177AAE89D}" type="pres">
      <dgm:prSet presAssocID="{F4328740-3759-4FD1-8C23-1B281623D2CC}" presName="txSpace" presStyleCnt="0"/>
      <dgm:spPr/>
    </dgm:pt>
    <dgm:pt modelId="{53EFD427-734C-40B6-98F2-3A1095DEB621}" type="pres">
      <dgm:prSet presAssocID="{F4328740-3759-4FD1-8C23-1B281623D2CC}" presName="desTx" presStyleLbl="revTx" presStyleIdx="5" presStyleCnt="6">
        <dgm:presLayoutVars/>
      </dgm:prSet>
      <dgm:spPr/>
    </dgm:pt>
  </dgm:ptLst>
  <dgm:cxnLst>
    <dgm:cxn modelId="{29953409-4EBB-4553-BC39-BBBED0D39472}" srcId="{9C0C493D-36B9-481E-91A9-99008785883E}" destId="{F4328740-3759-4FD1-8C23-1B281623D2CC}" srcOrd="2" destOrd="0" parTransId="{F91C2AAE-8262-4B48-8337-D48C3553DB0E}" sibTransId="{E97E7B7D-EBA6-44F1-9159-E56C1F97B4C9}"/>
    <dgm:cxn modelId="{7DD5260E-A9FC-4EB1-9902-443248D967D6}" type="presOf" srcId="{9C0C493D-36B9-481E-91A9-99008785883E}" destId="{309D3C81-936F-4588-A1AC-18218F71E128}" srcOrd="0" destOrd="0" presId="urn:microsoft.com/office/officeart/2018/5/layout/CenteredIconLabelDescriptionList"/>
    <dgm:cxn modelId="{2A8E753F-545D-4587-AB05-7D99808299E7}" type="presOf" srcId="{F4328740-3759-4FD1-8C23-1B281623D2CC}" destId="{576C85CD-396E-4861-97AE-1235C38B6D59}" srcOrd="0" destOrd="0" presId="urn:microsoft.com/office/officeart/2018/5/layout/CenteredIconLabelDescriptionList"/>
    <dgm:cxn modelId="{E2664955-1E04-46AC-8473-6C2535E84FAA}" srcId="{9C0C493D-36B9-481E-91A9-99008785883E}" destId="{28ACF676-61BA-4926-BE50-5031FF7A66FB}" srcOrd="0" destOrd="0" parTransId="{214E3A25-25A7-4D82-A862-0EF3EE9DA7F6}" sibTransId="{526BC761-CC4C-40DB-B444-0AA90BBB6B43}"/>
    <dgm:cxn modelId="{F7100180-E7C5-43C1-B97F-1C21357BE2E4}" srcId="{9C0C493D-36B9-481E-91A9-99008785883E}" destId="{C4F56567-7799-4E4B-AA06-2A06FF508A9A}" srcOrd="1" destOrd="0" parTransId="{306477CE-A9C8-4437-BC5E-A9AF190F5DDE}" sibTransId="{1C7EF933-5EAF-47A1-9438-5C698E73CB8C}"/>
    <dgm:cxn modelId="{866496A9-83D8-4ECF-9819-8EC3FDC8D3EA}" type="presOf" srcId="{C4F56567-7799-4E4B-AA06-2A06FF508A9A}" destId="{FBD63EE7-8969-45D1-8CFB-824BDECB68E0}" srcOrd="0" destOrd="0" presId="urn:microsoft.com/office/officeart/2018/5/layout/CenteredIconLabelDescriptionList"/>
    <dgm:cxn modelId="{C250ABC3-F755-42C5-9DDF-1C5B09666E94}" type="presOf" srcId="{28ACF676-61BA-4926-BE50-5031FF7A66FB}" destId="{D1AA8E01-4E05-429A-9D29-1C8301A6FC1B}" srcOrd="0" destOrd="0" presId="urn:microsoft.com/office/officeart/2018/5/layout/CenteredIconLabelDescriptionList"/>
    <dgm:cxn modelId="{2781BA5E-8B3B-4744-A99D-420D656C4879}" type="presParOf" srcId="{309D3C81-936F-4588-A1AC-18218F71E128}" destId="{79D8C85F-F00B-4B8C-BE0A-605BD91FABDB}" srcOrd="0" destOrd="0" presId="urn:microsoft.com/office/officeart/2018/5/layout/CenteredIconLabelDescriptionList"/>
    <dgm:cxn modelId="{C010461B-FADD-4C7A-9507-9282DBE36B8C}" type="presParOf" srcId="{79D8C85F-F00B-4B8C-BE0A-605BD91FABDB}" destId="{5F6E6D1F-48CE-4FB4-993B-2CEEEB5B80C4}" srcOrd="0" destOrd="0" presId="urn:microsoft.com/office/officeart/2018/5/layout/CenteredIconLabelDescriptionList"/>
    <dgm:cxn modelId="{282A9579-5D18-4F7E-B808-52F7C3349CCD}" type="presParOf" srcId="{79D8C85F-F00B-4B8C-BE0A-605BD91FABDB}" destId="{D7527EB9-4EA6-4E3A-9A68-8E21DC444040}" srcOrd="1" destOrd="0" presId="urn:microsoft.com/office/officeart/2018/5/layout/CenteredIconLabelDescriptionList"/>
    <dgm:cxn modelId="{5354B1CF-D2ED-4FCD-B205-8F2C3CA965E6}" type="presParOf" srcId="{79D8C85F-F00B-4B8C-BE0A-605BD91FABDB}" destId="{D1AA8E01-4E05-429A-9D29-1C8301A6FC1B}" srcOrd="2" destOrd="0" presId="urn:microsoft.com/office/officeart/2018/5/layout/CenteredIconLabelDescriptionList"/>
    <dgm:cxn modelId="{7A22C4A4-2D74-417D-88D9-EF37BEE12DD5}" type="presParOf" srcId="{79D8C85F-F00B-4B8C-BE0A-605BD91FABDB}" destId="{68424F09-EAE6-45A2-BCBC-388123AEFDD9}" srcOrd="3" destOrd="0" presId="urn:microsoft.com/office/officeart/2018/5/layout/CenteredIconLabelDescriptionList"/>
    <dgm:cxn modelId="{8938D203-3D31-4AC1-BE9E-C2935319EA9A}" type="presParOf" srcId="{79D8C85F-F00B-4B8C-BE0A-605BD91FABDB}" destId="{7F13FB55-69FE-48FC-BACB-66543FCF1F9A}" srcOrd="4" destOrd="0" presId="urn:microsoft.com/office/officeart/2018/5/layout/CenteredIconLabelDescriptionList"/>
    <dgm:cxn modelId="{03052EE2-2C57-4A29-8332-7D342D447C6A}" type="presParOf" srcId="{309D3C81-936F-4588-A1AC-18218F71E128}" destId="{F9F7E084-6D3E-4DA5-AC7E-4F91D522BB95}" srcOrd="1" destOrd="0" presId="urn:microsoft.com/office/officeart/2018/5/layout/CenteredIconLabelDescriptionList"/>
    <dgm:cxn modelId="{3413244B-74A1-40CC-8C7E-5421EF8218EF}" type="presParOf" srcId="{309D3C81-936F-4588-A1AC-18218F71E128}" destId="{F26FA54A-77A2-4FC5-B1F1-2E5EEE73EA1D}" srcOrd="2" destOrd="0" presId="urn:microsoft.com/office/officeart/2018/5/layout/CenteredIconLabelDescriptionList"/>
    <dgm:cxn modelId="{2E960674-3852-4DB6-A13B-A1E332C44C09}" type="presParOf" srcId="{F26FA54A-77A2-4FC5-B1F1-2E5EEE73EA1D}" destId="{6A4A2586-08DE-4E6E-A863-EDBE5531A3F1}" srcOrd="0" destOrd="0" presId="urn:microsoft.com/office/officeart/2018/5/layout/CenteredIconLabelDescriptionList"/>
    <dgm:cxn modelId="{65BCDD28-9986-49DE-A652-CBFB70867642}" type="presParOf" srcId="{F26FA54A-77A2-4FC5-B1F1-2E5EEE73EA1D}" destId="{B63E3552-64F4-40BA-8077-3BF1044314C2}" srcOrd="1" destOrd="0" presId="urn:microsoft.com/office/officeart/2018/5/layout/CenteredIconLabelDescriptionList"/>
    <dgm:cxn modelId="{4EA17B64-15DC-4345-B998-DCDC88799798}" type="presParOf" srcId="{F26FA54A-77A2-4FC5-B1F1-2E5EEE73EA1D}" destId="{FBD63EE7-8969-45D1-8CFB-824BDECB68E0}" srcOrd="2" destOrd="0" presId="urn:microsoft.com/office/officeart/2018/5/layout/CenteredIconLabelDescriptionList"/>
    <dgm:cxn modelId="{09A5BA35-7A57-4002-8404-9FB7ABF00A2C}" type="presParOf" srcId="{F26FA54A-77A2-4FC5-B1F1-2E5EEE73EA1D}" destId="{5BC6DB0C-FAFC-491C-A376-E151D67B87D1}" srcOrd="3" destOrd="0" presId="urn:microsoft.com/office/officeart/2018/5/layout/CenteredIconLabelDescriptionList"/>
    <dgm:cxn modelId="{2EB46887-DC81-4DD7-8021-DA89D182EC38}" type="presParOf" srcId="{F26FA54A-77A2-4FC5-B1F1-2E5EEE73EA1D}" destId="{3351801C-917E-4D6F-92CF-4A6965686A22}" srcOrd="4" destOrd="0" presId="urn:microsoft.com/office/officeart/2018/5/layout/CenteredIconLabelDescriptionList"/>
    <dgm:cxn modelId="{5FDDB916-B96C-4872-BC58-AF6202F12FD3}" type="presParOf" srcId="{309D3C81-936F-4588-A1AC-18218F71E128}" destId="{AC3074BF-49BF-4DF1-981B-83F64E66A7F2}" srcOrd="3" destOrd="0" presId="urn:microsoft.com/office/officeart/2018/5/layout/CenteredIconLabelDescriptionList"/>
    <dgm:cxn modelId="{3DD7B029-1136-445E-9E21-A1D49F65FAAD}" type="presParOf" srcId="{309D3C81-936F-4588-A1AC-18218F71E128}" destId="{233C3357-6BDF-44C1-BAC8-6FD25B391ADF}" srcOrd="4" destOrd="0" presId="urn:microsoft.com/office/officeart/2018/5/layout/CenteredIconLabelDescriptionList"/>
    <dgm:cxn modelId="{DF3B461C-75F4-4F52-B8E5-DF4F93100D9A}" type="presParOf" srcId="{233C3357-6BDF-44C1-BAC8-6FD25B391ADF}" destId="{D5F991A0-1DD0-493B-9472-7BD3D269B6D9}" srcOrd="0" destOrd="0" presId="urn:microsoft.com/office/officeart/2018/5/layout/CenteredIconLabelDescriptionList"/>
    <dgm:cxn modelId="{4EE7162F-3BAC-41FA-B58C-EC176473BAE4}" type="presParOf" srcId="{233C3357-6BDF-44C1-BAC8-6FD25B391ADF}" destId="{4138259D-1F1A-41F3-AE2A-027D199A93DA}" srcOrd="1" destOrd="0" presId="urn:microsoft.com/office/officeart/2018/5/layout/CenteredIconLabelDescriptionList"/>
    <dgm:cxn modelId="{5295E7D5-A666-4484-AA43-7C22513F7919}" type="presParOf" srcId="{233C3357-6BDF-44C1-BAC8-6FD25B391ADF}" destId="{576C85CD-396E-4861-97AE-1235C38B6D59}" srcOrd="2" destOrd="0" presId="urn:microsoft.com/office/officeart/2018/5/layout/CenteredIconLabelDescriptionList"/>
    <dgm:cxn modelId="{7E88DC29-E085-43DB-BB67-500D8ABC042C}" type="presParOf" srcId="{233C3357-6BDF-44C1-BAC8-6FD25B391ADF}" destId="{0E43B8D0-485B-43EB-B6A1-819177AAE89D}" srcOrd="3" destOrd="0" presId="urn:microsoft.com/office/officeart/2018/5/layout/CenteredIconLabelDescriptionList"/>
    <dgm:cxn modelId="{1F9B2961-9526-4CD0-AE1A-5F7F5158EE50}" type="presParOf" srcId="{233C3357-6BDF-44C1-BAC8-6FD25B391ADF}" destId="{53EFD427-734C-40B6-98F2-3A1095DEB62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BD37F5-1876-4E1E-B982-44977EA4B515}">
      <dgm:prSet custT="1"/>
      <dgm:spPr/>
      <dgm:t>
        <a:bodyPr/>
        <a:lstStyle/>
        <a:p>
          <a:r>
            <a:rPr lang="en-US" sz="4400" dirty="0"/>
            <a:t>Configured Per Repo</a:t>
          </a:r>
        </a:p>
      </dgm:t>
    </dgm:pt>
    <dgm:pt modelId="{DA4B65E3-24F5-4888-A53F-5BE704B1532D}" type="parTrans" cxnId="{4AB2E37B-B4D6-431E-8E6B-AA36AD457FCB}">
      <dgm:prSet/>
      <dgm:spPr/>
      <dgm:t>
        <a:bodyPr/>
        <a:lstStyle/>
        <a:p>
          <a:endParaRPr lang="en-US"/>
        </a:p>
      </dgm:t>
    </dgm:pt>
    <dgm:pt modelId="{4EF53D21-1451-450A-BC50-2123D4D58196}" type="sibTrans" cxnId="{4AB2E37B-B4D6-431E-8E6B-AA36AD457FCB}">
      <dgm:prSet/>
      <dgm:spPr/>
      <dgm:t>
        <a:bodyPr/>
        <a:lstStyle/>
        <a:p>
          <a:endParaRPr lang="en-US"/>
        </a:p>
      </dgm:t>
    </dgm:pt>
    <dgm:pt modelId="{0BF1E2EC-C42F-4504-AAB8-89D9CA201FA3}">
      <dgm:prSet custT="1"/>
      <dgm:spPr/>
      <dgm:t>
        <a:bodyPr/>
        <a:lstStyle/>
        <a:p>
          <a:r>
            <a:rPr lang="en-US" sz="4400" dirty="0"/>
            <a:t>Event Triggers</a:t>
          </a:r>
        </a:p>
      </dgm:t>
    </dgm:pt>
    <dgm:pt modelId="{CFF8F721-F502-4743-AD50-D49208513210}" type="parTrans" cxnId="{E6B44B22-1768-4568-AC29-0F388454380B}">
      <dgm:prSet/>
      <dgm:spPr/>
      <dgm:t>
        <a:bodyPr/>
        <a:lstStyle/>
        <a:p>
          <a:endParaRPr lang="en-US"/>
        </a:p>
      </dgm:t>
    </dgm:pt>
    <dgm:pt modelId="{24D9FBF3-2487-4307-B802-8B2269588C67}" type="sibTrans" cxnId="{E6B44B22-1768-4568-AC29-0F388454380B}">
      <dgm:prSet/>
      <dgm:spPr/>
      <dgm:t>
        <a:bodyPr/>
        <a:lstStyle/>
        <a:p>
          <a:endParaRPr lang="en-US"/>
        </a:p>
      </dgm:t>
    </dgm:pt>
    <dgm:pt modelId="{7880ECF3-94E6-45BA-B4EA-02AADCD3AD1D}">
      <dgm:prSet custT="1"/>
      <dgm:spPr/>
      <dgm:t>
        <a:bodyPr/>
        <a:lstStyle/>
        <a:p>
          <a:r>
            <a:rPr lang="en-US" sz="4400" dirty="0"/>
            <a:t>Enabled for PrBot</a:t>
          </a:r>
        </a:p>
      </dgm:t>
    </dgm:pt>
    <dgm:pt modelId="{9AED1CC6-223F-4155-98C2-C9E7EBFD9B0E}" type="parTrans" cxnId="{CADE3271-E6A1-4DB8-A508-472BD9403B11}">
      <dgm:prSet/>
      <dgm:spPr/>
      <dgm:t>
        <a:bodyPr/>
        <a:lstStyle/>
        <a:p>
          <a:endParaRPr lang="en-US"/>
        </a:p>
      </dgm:t>
    </dgm:pt>
    <dgm:pt modelId="{62319997-393B-48B2-8AE2-2DB7DDF63D31}" type="sibTrans" cxnId="{CADE3271-E6A1-4DB8-A508-472BD9403B11}">
      <dgm:prSet/>
      <dgm:spPr/>
      <dgm:t>
        <a:bodyPr/>
        <a:lstStyle/>
        <a:p>
          <a:endParaRPr lang="en-US"/>
        </a:p>
      </dgm:t>
    </dgm:pt>
    <dgm:pt modelId="{2427FF94-F339-0542-A857-05169E8A458D}" type="pres">
      <dgm:prSet presAssocID="{BE0B0DDF-7D2C-4528-88CC-5B38333B487E}" presName="outerComposite" presStyleCnt="0">
        <dgm:presLayoutVars>
          <dgm:chMax val="5"/>
          <dgm:dir/>
          <dgm:resizeHandles val="exact"/>
        </dgm:presLayoutVars>
      </dgm:prSet>
      <dgm:spPr/>
    </dgm:pt>
    <dgm:pt modelId="{745BA75D-E2AF-0C43-AD8B-196F5EC5D5AD}" type="pres">
      <dgm:prSet presAssocID="{BE0B0DDF-7D2C-4528-88CC-5B38333B487E}" presName="dummyMaxCanvas" presStyleCnt="0">
        <dgm:presLayoutVars/>
      </dgm:prSet>
      <dgm:spPr/>
    </dgm:pt>
    <dgm:pt modelId="{0329666C-6E6C-CE4F-85E1-916F3C3350F1}" type="pres">
      <dgm:prSet presAssocID="{BE0B0DDF-7D2C-4528-88CC-5B38333B487E}" presName="ThreeNodes_1" presStyleLbl="node1" presStyleIdx="0" presStyleCnt="3">
        <dgm:presLayoutVars>
          <dgm:bulletEnabled val="1"/>
        </dgm:presLayoutVars>
      </dgm:prSet>
      <dgm:spPr/>
    </dgm:pt>
    <dgm:pt modelId="{CD8AF3AB-F995-064B-8BE8-73F858089638}" type="pres">
      <dgm:prSet presAssocID="{BE0B0DDF-7D2C-4528-88CC-5B38333B487E}" presName="ThreeNodes_2" presStyleLbl="node1" presStyleIdx="1" presStyleCnt="3">
        <dgm:presLayoutVars>
          <dgm:bulletEnabled val="1"/>
        </dgm:presLayoutVars>
      </dgm:prSet>
      <dgm:spPr/>
    </dgm:pt>
    <dgm:pt modelId="{E90038A3-3212-8A4C-9430-22E1A55C7BA0}" type="pres">
      <dgm:prSet presAssocID="{BE0B0DDF-7D2C-4528-88CC-5B38333B487E}" presName="ThreeNodes_3" presStyleLbl="node1" presStyleIdx="2" presStyleCnt="3">
        <dgm:presLayoutVars>
          <dgm:bulletEnabled val="1"/>
        </dgm:presLayoutVars>
      </dgm:prSet>
      <dgm:spPr/>
    </dgm:pt>
    <dgm:pt modelId="{3560B7B9-EC19-3E49-B263-2CA8DBD79634}" type="pres">
      <dgm:prSet presAssocID="{BE0B0DDF-7D2C-4528-88CC-5B38333B487E}" presName="ThreeConn_1-2" presStyleLbl="fgAccFollowNode1" presStyleIdx="0" presStyleCnt="2">
        <dgm:presLayoutVars>
          <dgm:bulletEnabled val="1"/>
        </dgm:presLayoutVars>
      </dgm:prSet>
      <dgm:spPr/>
    </dgm:pt>
    <dgm:pt modelId="{7FA6397B-DFFD-014F-90A5-24A748D39107}" type="pres">
      <dgm:prSet presAssocID="{BE0B0DDF-7D2C-4528-88CC-5B38333B487E}" presName="ThreeConn_2-3" presStyleLbl="fgAccFollowNode1" presStyleIdx="1" presStyleCnt="2">
        <dgm:presLayoutVars>
          <dgm:bulletEnabled val="1"/>
        </dgm:presLayoutVars>
      </dgm:prSet>
      <dgm:spPr/>
    </dgm:pt>
    <dgm:pt modelId="{DE724D8D-335C-B048-BEE0-653A99539694}" type="pres">
      <dgm:prSet presAssocID="{BE0B0DDF-7D2C-4528-88CC-5B38333B487E}" presName="ThreeNodes_1_text" presStyleLbl="node1" presStyleIdx="2" presStyleCnt="3">
        <dgm:presLayoutVars>
          <dgm:bulletEnabled val="1"/>
        </dgm:presLayoutVars>
      </dgm:prSet>
      <dgm:spPr/>
    </dgm:pt>
    <dgm:pt modelId="{219FA9DD-9DEE-0B4E-854E-9E12CA74D3C8}" type="pres">
      <dgm:prSet presAssocID="{BE0B0DDF-7D2C-4528-88CC-5B38333B487E}" presName="ThreeNodes_2_text" presStyleLbl="node1" presStyleIdx="2" presStyleCnt="3">
        <dgm:presLayoutVars>
          <dgm:bulletEnabled val="1"/>
        </dgm:presLayoutVars>
      </dgm:prSet>
      <dgm:spPr/>
    </dgm:pt>
    <dgm:pt modelId="{1C85A45B-0185-3740-BB57-CB3A9D189665}" type="pres">
      <dgm:prSet presAssocID="{BE0B0DDF-7D2C-4528-88CC-5B38333B487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8763F03-1DAE-524A-99D0-3B4E1B366D7A}" type="presOf" srcId="{49BD37F5-1876-4E1E-B982-44977EA4B515}" destId="{DE724D8D-335C-B048-BEE0-653A99539694}" srcOrd="1" destOrd="0" presId="urn:microsoft.com/office/officeart/2005/8/layout/vProcess5"/>
    <dgm:cxn modelId="{0B332616-17E3-D04B-8C0C-6BEC3060538C}" type="presOf" srcId="{7880ECF3-94E6-45BA-B4EA-02AADCD3AD1D}" destId="{1C85A45B-0185-3740-BB57-CB3A9D189665}" srcOrd="1" destOrd="0" presId="urn:microsoft.com/office/officeart/2005/8/layout/vProcess5"/>
    <dgm:cxn modelId="{E6B44B22-1768-4568-AC29-0F388454380B}" srcId="{BE0B0DDF-7D2C-4528-88CC-5B38333B487E}" destId="{0BF1E2EC-C42F-4504-AAB8-89D9CA201FA3}" srcOrd="1" destOrd="0" parTransId="{CFF8F721-F502-4743-AD50-D49208513210}" sibTransId="{24D9FBF3-2487-4307-B802-8B2269588C67}"/>
    <dgm:cxn modelId="{CADE3271-E6A1-4DB8-A508-472BD9403B11}" srcId="{BE0B0DDF-7D2C-4528-88CC-5B38333B487E}" destId="{7880ECF3-94E6-45BA-B4EA-02AADCD3AD1D}" srcOrd="2" destOrd="0" parTransId="{9AED1CC6-223F-4155-98C2-C9E7EBFD9B0E}" sibTransId="{62319997-393B-48B2-8AE2-2DB7DDF63D31}"/>
    <dgm:cxn modelId="{C3E65173-3D72-DF43-B858-8C2E5F84DBD0}" type="presOf" srcId="{49BD37F5-1876-4E1E-B982-44977EA4B515}" destId="{0329666C-6E6C-CE4F-85E1-916F3C3350F1}" srcOrd="0" destOrd="0" presId="urn:microsoft.com/office/officeart/2005/8/layout/vProcess5"/>
    <dgm:cxn modelId="{4AB2E37B-B4D6-431E-8E6B-AA36AD457FCB}" srcId="{BE0B0DDF-7D2C-4528-88CC-5B38333B487E}" destId="{49BD37F5-1876-4E1E-B982-44977EA4B515}" srcOrd="0" destOrd="0" parTransId="{DA4B65E3-24F5-4888-A53F-5BE704B1532D}" sibTransId="{4EF53D21-1451-450A-BC50-2123D4D58196}"/>
    <dgm:cxn modelId="{CFF2008F-30F0-5841-93FE-F8AD9A8F9F88}" type="presOf" srcId="{0BF1E2EC-C42F-4504-AAB8-89D9CA201FA3}" destId="{219FA9DD-9DEE-0B4E-854E-9E12CA74D3C8}" srcOrd="1" destOrd="0" presId="urn:microsoft.com/office/officeart/2005/8/layout/vProcess5"/>
    <dgm:cxn modelId="{9C6095A3-804E-384E-BCCF-50B1CC71A841}" type="presOf" srcId="{24D9FBF3-2487-4307-B802-8B2269588C67}" destId="{7FA6397B-DFFD-014F-90A5-24A748D39107}" srcOrd="0" destOrd="0" presId="urn:microsoft.com/office/officeart/2005/8/layout/vProcess5"/>
    <dgm:cxn modelId="{369DB2B4-2242-564A-A2BB-90D03CD58A06}" type="presOf" srcId="{0BF1E2EC-C42F-4504-AAB8-89D9CA201FA3}" destId="{CD8AF3AB-F995-064B-8BE8-73F858089638}" srcOrd="0" destOrd="0" presId="urn:microsoft.com/office/officeart/2005/8/layout/vProcess5"/>
    <dgm:cxn modelId="{D95897BB-0951-BA4F-BCEB-CB1699F2C0D7}" type="presOf" srcId="{4EF53D21-1451-450A-BC50-2123D4D58196}" destId="{3560B7B9-EC19-3E49-B263-2CA8DBD79634}" srcOrd="0" destOrd="0" presId="urn:microsoft.com/office/officeart/2005/8/layout/vProcess5"/>
    <dgm:cxn modelId="{B79957D1-09AD-9641-AFEA-37D431BAEA8A}" type="presOf" srcId="{7880ECF3-94E6-45BA-B4EA-02AADCD3AD1D}" destId="{E90038A3-3212-8A4C-9430-22E1A55C7BA0}" srcOrd="0" destOrd="0" presId="urn:microsoft.com/office/officeart/2005/8/layout/vProcess5"/>
    <dgm:cxn modelId="{5ECDB4DE-10B2-3D42-B39B-8057C9886980}" type="presOf" srcId="{BE0B0DDF-7D2C-4528-88CC-5B38333B487E}" destId="{2427FF94-F339-0542-A857-05169E8A458D}" srcOrd="0" destOrd="0" presId="urn:microsoft.com/office/officeart/2005/8/layout/vProcess5"/>
    <dgm:cxn modelId="{6DAEF192-4CB8-0E40-BF9B-493B1021763F}" type="presParOf" srcId="{2427FF94-F339-0542-A857-05169E8A458D}" destId="{745BA75D-E2AF-0C43-AD8B-196F5EC5D5AD}" srcOrd="0" destOrd="0" presId="urn:microsoft.com/office/officeart/2005/8/layout/vProcess5"/>
    <dgm:cxn modelId="{A5984884-3362-A943-839F-3250C4E36067}" type="presParOf" srcId="{2427FF94-F339-0542-A857-05169E8A458D}" destId="{0329666C-6E6C-CE4F-85E1-916F3C3350F1}" srcOrd="1" destOrd="0" presId="urn:microsoft.com/office/officeart/2005/8/layout/vProcess5"/>
    <dgm:cxn modelId="{EF5D0BB3-FC40-E84C-8FE8-F008FAA3FECE}" type="presParOf" srcId="{2427FF94-F339-0542-A857-05169E8A458D}" destId="{CD8AF3AB-F995-064B-8BE8-73F858089638}" srcOrd="2" destOrd="0" presId="urn:microsoft.com/office/officeart/2005/8/layout/vProcess5"/>
    <dgm:cxn modelId="{71AF607B-60D0-5B4C-8A31-A39AACBC5698}" type="presParOf" srcId="{2427FF94-F339-0542-A857-05169E8A458D}" destId="{E90038A3-3212-8A4C-9430-22E1A55C7BA0}" srcOrd="3" destOrd="0" presId="urn:microsoft.com/office/officeart/2005/8/layout/vProcess5"/>
    <dgm:cxn modelId="{61520F00-8A5D-554F-9F4C-45BEB80079B6}" type="presParOf" srcId="{2427FF94-F339-0542-A857-05169E8A458D}" destId="{3560B7B9-EC19-3E49-B263-2CA8DBD79634}" srcOrd="4" destOrd="0" presId="urn:microsoft.com/office/officeart/2005/8/layout/vProcess5"/>
    <dgm:cxn modelId="{D0C5E295-B36F-EC45-9FBC-F7013931FEF2}" type="presParOf" srcId="{2427FF94-F339-0542-A857-05169E8A458D}" destId="{7FA6397B-DFFD-014F-90A5-24A748D39107}" srcOrd="5" destOrd="0" presId="urn:microsoft.com/office/officeart/2005/8/layout/vProcess5"/>
    <dgm:cxn modelId="{077A6D23-1A68-914D-9449-86F5171C1513}" type="presParOf" srcId="{2427FF94-F339-0542-A857-05169E8A458D}" destId="{DE724D8D-335C-B048-BEE0-653A99539694}" srcOrd="6" destOrd="0" presId="urn:microsoft.com/office/officeart/2005/8/layout/vProcess5"/>
    <dgm:cxn modelId="{EDC868EE-3AE4-E747-AD94-9A7974035F60}" type="presParOf" srcId="{2427FF94-F339-0542-A857-05169E8A458D}" destId="{219FA9DD-9DEE-0B4E-854E-9E12CA74D3C8}" srcOrd="7" destOrd="0" presId="urn:microsoft.com/office/officeart/2005/8/layout/vProcess5"/>
    <dgm:cxn modelId="{FE098C28-3F40-5F42-81F0-9C2AE62D2E2C}" type="presParOf" srcId="{2427FF94-F339-0542-A857-05169E8A458D}" destId="{1C85A45B-0185-3740-BB57-CB3A9D18966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ACF014DF-15DB-44F4-AABE-EC90D9E89872}" type="pres">
      <dgm:prSet presAssocID="{BE0B0DDF-7D2C-4528-88CC-5B38333B487E}" presName="root" presStyleCnt="0">
        <dgm:presLayoutVars>
          <dgm:dir/>
          <dgm:resizeHandles val="exact"/>
        </dgm:presLayoutVars>
      </dgm:prSet>
      <dgm:spPr/>
    </dgm:pt>
    <dgm:pt modelId="{3BC1211F-8D74-4566-AFCE-3C69A6998DC4}" type="pres">
      <dgm:prSet presAssocID="{BE0B0DDF-7D2C-4528-88CC-5B38333B487E}" presName="container" presStyleCnt="0">
        <dgm:presLayoutVars>
          <dgm:dir/>
          <dgm:resizeHandles val="exact"/>
        </dgm:presLayoutVars>
      </dgm:prSet>
      <dgm:spPr/>
    </dgm:pt>
  </dgm:ptLst>
  <dgm:cxnLst>
    <dgm:cxn modelId="{8F0FD220-54F2-494C-BA37-3859A6D80EC1}" type="presOf" srcId="{BE0B0DDF-7D2C-4528-88CC-5B38333B487E}" destId="{ACF014DF-15DB-44F4-AABE-EC90D9E89872}" srcOrd="0" destOrd="0" presId="urn:microsoft.com/office/officeart/2018/2/layout/IconCircleList"/>
    <dgm:cxn modelId="{97BE5CD8-5BAD-496B-B273-304A21B48F2D}" type="presParOf" srcId="{ACF014DF-15DB-44F4-AABE-EC90D9E89872}" destId="{3BC1211F-8D74-4566-AFCE-3C69A6998DC4}" srcOrd="0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BBB4B9-D2E3-431A-B05E-63BFBB91D408}" type="doc">
      <dgm:prSet loTypeId="urn:microsoft.com/office/officeart/2005/8/layout/hierarchy3" loCatId="hierarchy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78B65D4-2AB3-4894-9556-939252537F8E}">
      <dgm:prSet/>
      <dgm:spPr/>
      <dgm:t>
        <a:bodyPr/>
        <a:lstStyle/>
        <a:p>
          <a:pPr>
            <a:defRPr cap="all"/>
          </a:pPr>
          <a:r>
            <a:rPr lang="en-US" dirty="0"/>
            <a:t>Deploy user</a:t>
          </a:r>
        </a:p>
      </dgm:t>
    </dgm:pt>
    <dgm:pt modelId="{BC1BC4FB-CA01-45FA-A668-65E031BEDDA0}" type="parTrans" cxnId="{77332376-D8D3-43CF-8E9F-6019537798B3}">
      <dgm:prSet/>
      <dgm:spPr/>
      <dgm:t>
        <a:bodyPr/>
        <a:lstStyle/>
        <a:p>
          <a:endParaRPr lang="en-US"/>
        </a:p>
      </dgm:t>
    </dgm:pt>
    <dgm:pt modelId="{9FF05F57-A976-4C5B-82C6-48E676737647}" type="sibTrans" cxnId="{77332376-D8D3-43CF-8E9F-6019537798B3}">
      <dgm:prSet/>
      <dgm:spPr/>
      <dgm:t>
        <a:bodyPr/>
        <a:lstStyle/>
        <a:p>
          <a:endParaRPr lang="en-US"/>
        </a:p>
      </dgm:t>
    </dgm:pt>
    <dgm:pt modelId="{EFC005F7-A506-4A0D-BD98-FD0B3843E296}">
      <dgm:prSet/>
      <dgm:spPr/>
      <dgm:t>
        <a:bodyPr/>
        <a:lstStyle/>
        <a:p>
          <a:pPr>
            <a:defRPr cap="all"/>
          </a:pPr>
          <a:r>
            <a:rPr lang="en-US" dirty="0" err="1"/>
            <a:t>Github</a:t>
          </a:r>
          <a:r>
            <a:rPr lang="en-US" dirty="0"/>
            <a:t> Token</a:t>
          </a:r>
        </a:p>
      </dgm:t>
    </dgm:pt>
    <dgm:pt modelId="{59D30D74-AEEE-43D2-B987-C746D1A08C39}" type="parTrans" cxnId="{DCBC3AB1-D7F8-460F-9AF3-8B7A3D18FA9B}">
      <dgm:prSet/>
      <dgm:spPr/>
      <dgm:t>
        <a:bodyPr/>
        <a:lstStyle/>
        <a:p>
          <a:endParaRPr lang="en-US"/>
        </a:p>
      </dgm:t>
    </dgm:pt>
    <dgm:pt modelId="{95C057F2-996D-4CAF-8AC5-B02955B6F206}" type="sibTrans" cxnId="{DCBC3AB1-D7F8-460F-9AF3-8B7A3D18FA9B}">
      <dgm:prSet/>
      <dgm:spPr/>
      <dgm:t>
        <a:bodyPr/>
        <a:lstStyle/>
        <a:p>
          <a:endParaRPr lang="en-US"/>
        </a:p>
      </dgm:t>
    </dgm:pt>
    <dgm:pt modelId="{0DA3BECA-197A-974D-87A7-B7035C8DD801}" type="pres">
      <dgm:prSet presAssocID="{EEBBB4B9-D2E3-431A-B05E-63BFBB91D40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B0AAAC2-4C6F-0F40-9090-7BE54F23A878}" type="pres">
      <dgm:prSet presAssocID="{878B65D4-2AB3-4894-9556-939252537F8E}" presName="root" presStyleCnt="0"/>
      <dgm:spPr/>
    </dgm:pt>
    <dgm:pt modelId="{8806CAC9-7C8D-F344-B8B3-323F9201FF29}" type="pres">
      <dgm:prSet presAssocID="{878B65D4-2AB3-4894-9556-939252537F8E}" presName="rootComposite" presStyleCnt="0"/>
      <dgm:spPr/>
    </dgm:pt>
    <dgm:pt modelId="{7F37CBE1-E58F-724D-BC1A-3C704A4071D2}" type="pres">
      <dgm:prSet presAssocID="{878B65D4-2AB3-4894-9556-939252537F8E}" presName="rootText" presStyleLbl="node1" presStyleIdx="0" presStyleCnt="2"/>
      <dgm:spPr/>
    </dgm:pt>
    <dgm:pt modelId="{4B32EF40-BDB3-F84F-8B78-993E5B9E0220}" type="pres">
      <dgm:prSet presAssocID="{878B65D4-2AB3-4894-9556-939252537F8E}" presName="rootConnector" presStyleLbl="node1" presStyleIdx="0" presStyleCnt="2"/>
      <dgm:spPr/>
    </dgm:pt>
    <dgm:pt modelId="{19B08AD8-5082-6F43-B3BC-102CCEFAEE9B}" type="pres">
      <dgm:prSet presAssocID="{878B65D4-2AB3-4894-9556-939252537F8E}" presName="childShape" presStyleCnt="0"/>
      <dgm:spPr/>
    </dgm:pt>
    <dgm:pt modelId="{2F3440B3-677A-6D46-85A3-E252CAF984DA}" type="pres">
      <dgm:prSet presAssocID="{EFC005F7-A506-4A0D-BD98-FD0B3843E296}" presName="root" presStyleCnt="0"/>
      <dgm:spPr/>
    </dgm:pt>
    <dgm:pt modelId="{547AAA34-4046-4248-9145-2DB37B0D8092}" type="pres">
      <dgm:prSet presAssocID="{EFC005F7-A506-4A0D-BD98-FD0B3843E296}" presName="rootComposite" presStyleCnt="0"/>
      <dgm:spPr/>
    </dgm:pt>
    <dgm:pt modelId="{4FAA8A3D-7312-1D44-8348-7ECD116E292D}" type="pres">
      <dgm:prSet presAssocID="{EFC005F7-A506-4A0D-BD98-FD0B3843E296}" presName="rootText" presStyleLbl="node1" presStyleIdx="1" presStyleCnt="2"/>
      <dgm:spPr/>
    </dgm:pt>
    <dgm:pt modelId="{CB48D3D5-4ADB-A547-B32B-8D1EA8562FDD}" type="pres">
      <dgm:prSet presAssocID="{EFC005F7-A506-4A0D-BD98-FD0B3843E296}" presName="rootConnector" presStyleLbl="node1" presStyleIdx="1" presStyleCnt="2"/>
      <dgm:spPr/>
    </dgm:pt>
    <dgm:pt modelId="{24A120D5-00CC-9243-908E-9B258AA6EBD9}" type="pres">
      <dgm:prSet presAssocID="{EFC005F7-A506-4A0D-BD98-FD0B3843E296}" presName="childShape" presStyleCnt="0"/>
      <dgm:spPr/>
    </dgm:pt>
  </dgm:ptLst>
  <dgm:cxnLst>
    <dgm:cxn modelId="{FAD3F80B-BD9B-DE47-BC47-11B0E0C57F3B}" type="presOf" srcId="{878B65D4-2AB3-4894-9556-939252537F8E}" destId="{4B32EF40-BDB3-F84F-8B78-993E5B9E0220}" srcOrd="1" destOrd="0" presId="urn:microsoft.com/office/officeart/2005/8/layout/hierarchy3"/>
    <dgm:cxn modelId="{77332376-D8D3-43CF-8E9F-6019537798B3}" srcId="{EEBBB4B9-D2E3-431A-B05E-63BFBB91D408}" destId="{878B65D4-2AB3-4894-9556-939252537F8E}" srcOrd="0" destOrd="0" parTransId="{BC1BC4FB-CA01-45FA-A668-65E031BEDDA0}" sibTransId="{9FF05F57-A976-4C5B-82C6-48E676737647}"/>
    <dgm:cxn modelId="{ED234090-1BEF-A540-977B-6D18AD78227F}" type="presOf" srcId="{EFC005F7-A506-4A0D-BD98-FD0B3843E296}" destId="{CB48D3D5-4ADB-A547-B32B-8D1EA8562FDD}" srcOrd="1" destOrd="0" presId="urn:microsoft.com/office/officeart/2005/8/layout/hierarchy3"/>
    <dgm:cxn modelId="{E32C339B-FC05-BB4A-A248-FAF4625FBD2C}" type="presOf" srcId="{EFC005F7-A506-4A0D-BD98-FD0B3843E296}" destId="{4FAA8A3D-7312-1D44-8348-7ECD116E292D}" srcOrd="0" destOrd="0" presId="urn:microsoft.com/office/officeart/2005/8/layout/hierarchy3"/>
    <dgm:cxn modelId="{DCBC3AB1-D7F8-460F-9AF3-8B7A3D18FA9B}" srcId="{EEBBB4B9-D2E3-431A-B05E-63BFBB91D408}" destId="{EFC005F7-A506-4A0D-BD98-FD0B3843E296}" srcOrd="1" destOrd="0" parTransId="{59D30D74-AEEE-43D2-B987-C746D1A08C39}" sibTransId="{95C057F2-996D-4CAF-8AC5-B02955B6F206}"/>
    <dgm:cxn modelId="{D1723BB6-EA69-C641-BA1E-51C6F4345865}" type="presOf" srcId="{878B65D4-2AB3-4894-9556-939252537F8E}" destId="{7F37CBE1-E58F-724D-BC1A-3C704A4071D2}" srcOrd="0" destOrd="0" presId="urn:microsoft.com/office/officeart/2005/8/layout/hierarchy3"/>
    <dgm:cxn modelId="{27716EE5-A85D-D14E-AB1C-021BEB33566C}" type="presOf" srcId="{EEBBB4B9-D2E3-431A-B05E-63BFBB91D408}" destId="{0DA3BECA-197A-974D-87A7-B7035C8DD801}" srcOrd="0" destOrd="0" presId="urn:microsoft.com/office/officeart/2005/8/layout/hierarchy3"/>
    <dgm:cxn modelId="{30B8BB0A-9985-E249-AE0C-C755130928E1}" type="presParOf" srcId="{0DA3BECA-197A-974D-87A7-B7035C8DD801}" destId="{0B0AAAC2-4C6F-0F40-9090-7BE54F23A878}" srcOrd="0" destOrd="0" presId="urn:microsoft.com/office/officeart/2005/8/layout/hierarchy3"/>
    <dgm:cxn modelId="{4F7E4E61-2B78-E544-B6B5-3930B9FC83F4}" type="presParOf" srcId="{0B0AAAC2-4C6F-0F40-9090-7BE54F23A878}" destId="{8806CAC9-7C8D-F344-B8B3-323F9201FF29}" srcOrd="0" destOrd="0" presId="urn:microsoft.com/office/officeart/2005/8/layout/hierarchy3"/>
    <dgm:cxn modelId="{39E977E8-0CDE-1F4B-85CB-1AB5F5947435}" type="presParOf" srcId="{8806CAC9-7C8D-F344-B8B3-323F9201FF29}" destId="{7F37CBE1-E58F-724D-BC1A-3C704A4071D2}" srcOrd="0" destOrd="0" presId="urn:microsoft.com/office/officeart/2005/8/layout/hierarchy3"/>
    <dgm:cxn modelId="{474C0C57-BB25-AC48-A800-55E8C76D33FB}" type="presParOf" srcId="{8806CAC9-7C8D-F344-B8B3-323F9201FF29}" destId="{4B32EF40-BDB3-F84F-8B78-993E5B9E0220}" srcOrd="1" destOrd="0" presId="urn:microsoft.com/office/officeart/2005/8/layout/hierarchy3"/>
    <dgm:cxn modelId="{8804A7D7-FADD-1442-932B-E7D4788D28C0}" type="presParOf" srcId="{0B0AAAC2-4C6F-0F40-9090-7BE54F23A878}" destId="{19B08AD8-5082-6F43-B3BC-102CCEFAEE9B}" srcOrd="1" destOrd="0" presId="urn:microsoft.com/office/officeart/2005/8/layout/hierarchy3"/>
    <dgm:cxn modelId="{C3096916-2065-3243-91CB-B549B1DA5DD9}" type="presParOf" srcId="{0DA3BECA-197A-974D-87A7-B7035C8DD801}" destId="{2F3440B3-677A-6D46-85A3-E252CAF984DA}" srcOrd="1" destOrd="0" presId="urn:microsoft.com/office/officeart/2005/8/layout/hierarchy3"/>
    <dgm:cxn modelId="{21F505AF-B7B6-C04E-A4ED-E20AE20D64C5}" type="presParOf" srcId="{2F3440B3-677A-6D46-85A3-E252CAF984DA}" destId="{547AAA34-4046-4248-9145-2DB37B0D8092}" srcOrd="0" destOrd="0" presId="urn:microsoft.com/office/officeart/2005/8/layout/hierarchy3"/>
    <dgm:cxn modelId="{4CED1DCB-B5AC-5B4A-BC9B-1AE2F3B68E42}" type="presParOf" srcId="{547AAA34-4046-4248-9145-2DB37B0D8092}" destId="{4FAA8A3D-7312-1D44-8348-7ECD116E292D}" srcOrd="0" destOrd="0" presId="urn:microsoft.com/office/officeart/2005/8/layout/hierarchy3"/>
    <dgm:cxn modelId="{E831D4CC-5FDD-AD40-810D-21B38BE723F3}" type="presParOf" srcId="{547AAA34-4046-4248-9145-2DB37B0D8092}" destId="{CB48D3D5-4ADB-A547-B32B-8D1EA8562FDD}" srcOrd="1" destOrd="0" presId="urn:microsoft.com/office/officeart/2005/8/layout/hierarchy3"/>
    <dgm:cxn modelId="{64EF8BE0-9FF1-A44F-A72F-BFBD54283BCD}" type="presParOf" srcId="{2F3440B3-677A-6D46-85A3-E252CAF984DA}" destId="{24A120D5-00CC-9243-908E-9B258AA6EBD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75F96F-DE97-4AE8-86F4-374F0D264D1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8D26FC5-2FED-4909-827A-BF6855220F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Service Account Keys</a:t>
          </a:r>
        </a:p>
      </dgm:t>
    </dgm:pt>
    <dgm:pt modelId="{C7DFD0B5-6363-4528-B2BC-44180EFDFAD3}" type="parTrans" cxnId="{A3A43C6A-2E90-401C-9F8A-1255C1C2F32D}">
      <dgm:prSet/>
      <dgm:spPr/>
      <dgm:t>
        <a:bodyPr/>
        <a:lstStyle/>
        <a:p>
          <a:endParaRPr lang="en-US"/>
        </a:p>
      </dgm:t>
    </dgm:pt>
    <dgm:pt modelId="{FB575B1E-7D4E-4FD7-B2D2-353370AB0D71}" type="sibTrans" cxnId="{A3A43C6A-2E90-401C-9F8A-1255C1C2F32D}">
      <dgm:prSet/>
      <dgm:spPr/>
      <dgm:t>
        <a:bodyPr/>
        <a:lstStyle/>
        <a:p>
          <a:endParaRPr lang="en-US"/>
        </a:p>
      </dgm:t>
    </dgm:pt>
    <dgm:pt modelId="{00DFE48A-F2F5-46AF-9704-0DDD0971F8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Configured in GitHub</a:t>
          </a:r>
        </a:p>
      </dgm:t>
    </dgm:pt>
    <dgm:pt modelId="{8FF59242-1FF3-4F05-B021-536E8DB834AF}" type="parTrans" cxnId="{EB491F3C-D6B6-4FB5-8426-AEA5419CDB5C}">
      <dgm:prSet/>
      <dgm:spPr/>
      <dgm:t>
        <a:bodyPr/>
        <a:lstStyle/>
        <a:p>
          <a:endParaRPr lang="en-US"/>
        </a:p>
      </dgm:t>
    </dgm:pt>
    <dgm:pt modelId="{0B002E09-FAF6-45F7-864D-A9B6937789FA}" type="sibTrans" cxnId="{EB491F3C-D6B6-4FB5-8426-AEA5419CDB5C}">
      <dgm:prSet/>
      <dgm:spPr/>
      <dgm:t>
        <a:bodyPr/>
        <a:lstStyle/>
        <a:p>
          <a:endParaRPr lang="en-US"/>
        </a:p>
      </dgm:t>
    </dgm:pt>
    <dgm:pt modelId="{FB378BC6-9BDF-48E0-BF82-D231D569F6D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5E19FA7-9CDE-4A88-8F04-F60CC4CCFBC1}" type="parTrans" cxnId="{CAB98903-334F-4F27-9284-F50AF166959B}">
      <dgm:prSet/>
      <dgm:spPr/>
      <dgm:t>
        <a:bodyPr/>
        <a:lstStyle/>
        <a:p>
          <a:endParaRPr lang="en-US"/>
        </a:p>
      </dgm:t>
    </dgm:pt>
    <dgm:pt modelId="{F51D6134-A658-4BC4-BBD9-E01AAD6A5F09}" type="sibTrans" cxnId="{CAB98903-334F-4F27-9284-F50AF166959B}">
      <dgm:prSet/>
      <dgm:spPr/>
      <dgm:t>
        <a:bodyPr/>
        <a:lstStyle/>
        <a:p>
          <a:endParaRPr lang="en-US"/>
        </a:p>
      </dgm:t>
    </dgm:pt>
    <dgm:pt modelId="{03A99046-31ED-43B2-9F48-B89DDA63B9AC}" type="pres">
      <dgm:prSet presAssocID="{A375F96F-DE97-4AE8-86F4-374F0D264D1B}" presName="root" presStyleCnt="0">
        <dgm:presLayoutVars>
          <dgm:dir/>
          <dgm:resizeHandles val="exact"/>
        </dgm:presLayoutVars>
      </dgm:prSet>
      <dgm:spPr/>
    </dgm:pt>
    <dgm:pt modelId="{97F77B6F-E64C-4644-85E5-AAD5746CE147}" type="pres">
      <dgm:prSet presAssocID="{48D26FC5-2FED-4909-827A-BF6855220F00}" presName="compNode" presStyleCnt="0"/>
      <dgm:spPr/>
    </dgm:pt>
    <dgm:pt modelId="{862D9D65-A10F-422E-8365-4F98EA61BBA9}" type="pres">
      <dgm:prSet presAssocID="{48D26FC5-2FED-4909-827A-BF6855220F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F9DA938-EA85-4A11-8763-83E5A307A4A8}" type="pres">
      <dgm:prSet presAssocID="{48D26FC5-2FED-4909-827A-BF6855220F00}" presName="iconSpace" presStyleCnt="0"/>
      <dgm:spPr/>
    </dgm:pt>
    <dgm:pt modelId="{D19EF5FF-0E06-4A19-A3F9-DBF478FBEACE}" type="pres">
      <dgm:prSet presAssocID="{48D26FC5-2FED-4909-827A-BF6855220F00}" presName="parTx" presStyleLbl="revTx" presStyleIdx="0" presStyleCnt="4">
        <dgm:presLayoutVars>
          <dgm:chMax val="0"/>
          <dgm:chPref val="0"/>
        </dgm:presLayoutVars>
      </dgm:prSet>
      <dgm:spPr/>
    </dgm:pt>
    <dgm:pt modelId="{400CB08F-ED12-439F-9193-9B3095300981}" type="pres">
      <dgm:prSet presAssocID="{48D26FC5-2FED-4909-827A-BF6855220F00}" presName="txSpace" presStyleCnt="0"/>
      <dgm:spPr/>
    </dgm:pt>
    <dgm:pt modelId="{5EA3BE01-CBE6-45A2-A86D-FBD360F88C8F}" type="pres">
      <dgm:prSet presAssocID="{48D26FC5-2FED-4909-827A-BF6855220F00}" presName="desTx" presStyleLbl="revTx" presStyleIdx="1" presStyleCnt="4">
        <dgm:presLayoutVars/>
      </dgm:prSet>
      <dgm:spPr/>
    </dgm:pt>
    <dgm:pt modelId="{7AAD96CD-B728-49CD-9F6B-A13620898A4C}" type="pres">
      <dgm:prSet presAssocID="{FB575B1E-7D4E-4FD7-B2D2-353370AB0D71}" presName="sibTrans" presStyleCnt="0"/>
      <dgm:spPr/>
    </dgm:pt>
    <dgm:pt modelId="{B8FB269C-A310-44DC-90E9-DB249B4BAD01}" type="pres">
      <dgm:prSet presAssocID="{00DFE48A-F2F5-46AF-9704-0DDD0971F80A}" presName="compNode" presStyleCnt="0"/>
      <dgm:spPr/>
    </dgm:pt>
    <dgm:pt modelId="{781E9646-E752-4103-BD9C-584C380E6D4C}" type="pres">
      <dgm:prSet presAssocID="{00DFE48A-F2F5-46AF-9704-0DDD0971F8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CAEEAB2-02F0-4ADB-919D-1A32DFA79AC1}" type="pres">
      <dgm:prSet presAssocID="{00DFE48A-F2F5-46AF-9704-0DDD0971F80A}" presName="iconSpace" presStyleCnt="0"/>
      <dgm:spPr/>
    </dgm:pt>
    <dgm:pt modelId="{62507D9E-C45E-46C6-B238-C94FB0F4C445}" type="pres">
      <dgm:prSet presAssocID="{00DFE48A-F2F5-46AF-9704-0DDD0971F80A}" presName="parTx" presStyleLbl="revTx" presStyleIdx="2" presStyleCnt="4">
        <dgm:presLayoutVars>
          <dgm:chMax val="0"/>
          <dgm:chPref val="0"/>
        </dgm:presLayoutVars>
      </dgm:prSet>
      <dgm:spPr/>
    </dgm:pt>
    <dgm:pt modelId="{5E5A86FC-B04B-4146-8491-5948A9410D66}" type="pres">
      <dgm:prSet presAssocID="{00DFE48A-F2F5-46AF-9704-0DDD0971F80A}" presName="txSpace" presStyleCnt="0"/>
      <dgm:spPr/>
    </dgm:pt>
    <dgm:pt modelId="{F43D1FA4-B1B6-4E18-ABB5-EF19A74C6C3B}" type="pres">
      <dgm:prSet presAssocID="{00DFE48A-F2F5-46AF-9704-0DDD0971F80A}" presName="desTx" presStyleLbl="revTx" presStyleIdx="3" presStyleCnt="4">
        <dgm:presLayoutVars/>
      </dgm:prSet>
      <dgm:spPr/>
    </dgm:pt>
  </dgm:ptLst>
  <dgm:cxnLst>
    <dgm:cxn modelId="{CAB98903-334F-4F27-9284-F50AF166959B}" srcId="{00DFE48A-F2F5-46AF-9704-0DDD0971F80A}" destId="{FB378BC6-9BDF-48E0-BF82-D231D569F6D4}" srcOrd="0" destOrd="0" parTransId="{35E19FA7-9CDE-4A88-8F04-F60CC4CCFBC1}" sibTransId="{F51D6134-A658-4BC4-BBD9-E01AAD6A5F09}"/>
    <dgm:cxn modelId="{6B3E9D12-D7C1-43C6-B834-6CF737BFC73F}" type="presOf" srcId="{A375F96F-DE97-4AE8-86F4-374F0D264D1B}" destId="{03A99046-31ED-43B2-9F48-B89DDA63B9AC}" srcOrd="0" destOrd="0" presId="urn:microsoft.com/office/officeart/2018/5/layout/CenteredIconLabelDescriptionList"/>
    <dgm:cxn modelId="{4D4B5419-FEAD-4A65-879A-06163EE7FFE6}" type="presOf" srcId="{FB378BC6-9BDF-48E0-BF82-D231D569F6D4}" destId="{F43D1FA4-B1B6-4E18-ABB5-EF19A74C6C3B}" srcOrd="0" destOrd="0" presId="urn:microsoft.com/office/officeart/2018/5/layout/CenteredIconLabelDescriptionList"/>
    <dgm:cxn modelId="{EB491F3C-D6B6-4FB5-8426-AEA5419CDB5C}" srcId="{A375F96F-DE97-4AE8-86F4-374F0D264D1B}" destId="{00DFE48A-F2F5-46AF-9704-0DDD0971F80A}" srcOrd="1" destOrd="0" parTransId="{8FF59242-1FF3-4F05-B021-536E8DB834AF}" sibTransId="{0B002E09-FAF6-45F7-864D-A9B6937789FA}"/>
    <dgm:cxn modelId="{A3A43C6A-2E90-401C-9F8A-1255C1C2F32D}" srcId="{A375F96F-DE97-4AE8-86F4-374F0D264D1B}" destId="{48D26FC5-2FED-4909-827A-BF6855220F00}" srcOrd="0" destOrd="0" parTransId="{C7DFD0B5-6363-4528-B2BC-44180EFDFAD3}" sibTransId="{FB575B1E-7D4E-4FD7-B2D2-353370AB0D71}"/>
    <dgm:cxn modelId="{25DB8A87-EB97-4335-A4FB-53F874728993}" type="presOf" srcId="{48D26FC5-2FED-4909-827A-BF6855220F00}" destId="{D19EF5FF-0E06-4A19-A3F9-DBF478FBEACE}" srcOrd="0" destOrd="0" presId="urn:microsoft.com/office/officeart/2018/5/layout/CenteredIconLabelDescriptionList"/>
    <dgm:cxn modelId="{11E76789-6754-4FAE-88B5-3DA0F1AD1BB3}" type="presOf" srcId="{00DFE48A-F2F5-46AF-9704-0DDD0971F80A}" destId="{62507D9E-C45E-46C6-B238-C94FB0F4C445}" srcOrd="0" destOrd="0" presId="urn:microsoft.com/office/officeart/2018/5/layout/CenteredIconLabelDescriptionList"/>
    <dgm:cxn modelId="{F6EA515D-5F69-4E18-9ADB-068834ABE82A}" type="presParOf" srcId="{03A99046-31ED-43B2-9F48-B89DDA63B9AC}" destId="{97F77B6F-E64C-4644-85E5-AAD5746CE147}" srcOrd="0" destOrd="0" presId="urn:microsoft.com/office/officeart/2018/5/layout/CenteredIconLabelDescriptionList"/>
    <dgm:cxn modelId="{DF9EA79F-04D5-4371-A840-DA35B4B7D835}" type="presParOf" srcId="{97F77B6F-E64C-4644-85E5-AAD5746CE147}" destId="{862D9D65-A10F-422E-8365-4F98EA61BBA9}" srcOrd="0" destOrd="0" presId="urn:microsoft.com/office/officeart/2018/5/layout/CenteredIconLabelDescriptionList"/>
    <dgm:cxn modelId="{636BB837-DA83-4AB6-91B6-2E624A661862}" type="presParOf" srcId="{97F77B6F-E64C-4644-85E5-AAD5746CE147}" destId="{FF9DA938-EA85-4A11-8763-83E5A307A4A8}" srcOrd="1" destOrd="0" presId="urn:microsoft.com/office/officeart/2018/5/layout/CenteredIconLabelDescriptionList"/>
    <dgm:cxn modelId="{01D40523-1411-454E-8499-1C6A3FF27505}" type="presParOf" srcId="{97F77B6F-E64C-4644-85E5-AAD5746CE147}" destId="{D19EF5FF-0E06-4A19-A3F9-DBF478FBEACE}" srcOrd="2" destOrd="0" presId="urn:microsoft.com/office/officeart/2018/5/layout/CenteredIconLabelDescriptionList"/>
    <dgm:cxn modelId="{986077CD-0A06-4D07-AE40-2E607EE0A8B2}" type="presParOf" srcId="{97F77B6F-E64C-4644-85E5-AAD5746CE147}" destId="{400CB08F-ED12-439F-9193-9B3095300981}" srcOrd="3" destOrd="0" presId="urn:microsoft.com/office/officeart/2018/5/layout/CenteredIconLabelDescriptionList"/>
    <dgm:cxn modelId="{BE587FFB-A5D8-4917-86B2-B4A3CEB8F9ED}" type="presParOf" srcId="{97F77B6F-E64C-4644-85E5-AAD5746CE147}" destId="{5EA3BE01-CBE6-45A2-A86D-FBD360F88C8F}" srcOrd="4" destOrd="0" presId="urn:microsoft.com/office/officeart/2018/5/layout/CenteredIconLabelDescriptionList"/>
    <dgm:cxn modelId="{F761E249-5F1F-491F-BD25-93887A75C613}" type="presParOf" srcId="{03A99046-31ED-43B2-9F48-B89DDA63B9AC}" destId="{7AAD96CD-B728-49CD-9F6B-A13620898A4C}" srcOrd="1" destOrd="0" presId="urn:microsoft.com/office/officeart/2018/5/layout/CenteredIconLabelDescriptionList"/>
    <dgm:cxn modelId="{D6643C6E-9A5A-46D4-BCB0-D10FDF63A70D}" type="presParOf" srcId="{03A99046-31ED-43B2-9F48-B89DDA63B9AC}" destId="{B8FB269C-A310-44DC-90E9-DB249B4BAD01}" srcOrd="2" destOrd="0" presId="urn:microsoft.com/office/officeart/2018/5/layout/CenteredIconLabelDescriptionList"/>
    <dgm:cxn modelId="{45EA9255-819C-4700-8102-3CB1FB62D629}" type="presParOf" srcId="{B8FB269C-A310-44DC-90E9-DB249B4BAD01}" destId="{781E9646-E752-4103-BD9C-584C380E6D4C}" srcOrd="0" destOrd="0" presId="urn:microsoft.com/office/officeart/2018/5/layout/CenteredIconLabelDescriptionList"/>
    <dgm:cxn modelId="{2CBE1104-18EE-46A0-A9FD-2CFB841D37DE}" type="presParOf" srcId="{B8FB269C-A310-44DC-90E9-DB249B4BAD01}" destId="{4CAEEAB2-02F0-4ADB-919D-1A32DFA79AC1}" srcOrd="1" destOrd="0" presId="urn:microsoft.com/office/officeart/2018/5/layout/CenteredIconLabelDescriptionList"/>
    <dgm:cxn modelId="{3992B7EE-2A20-42EE-81B6-A62200359EEA}" type="presParOf" srcId="{B8FB269C-A310-44DC-90E9-DB249B4BAD01}" destId="{62507D9E-C45E-46C6-B238-C94FB0F4C445}" srcOrd="2" destOrd="0" presId="urn:microsoft.com/office/officeart/2018/5/layout/CenteredIconLabelDescriptionList"/>
    <dgm:cxn modelId="{7CE12CB9-7301-471F-8248-2DD1B2365672}" type="presParOf" srcId="{B8FB269C-A310-44DC-90E9-DB249B4BAD01}" destId="{5E5A86FC-B04B-4146-8491-5948A9410D66}" srcOrd="3" destOrd="0" presId="urn:microsoft.com/office/officeart/2018/5/layout/CenteredIconLabelDescriptionList"/>
    <dgm:cxn modelId="{EBAFACAF-0423-43F6-8B0E-5E456325476B}" type="presParOf" srcId="{B8FB269C-A310-44DC-90E9-DB249B4BAD01}" destId="{F43D1FA4-B1B6-4E18-ABB5-EF19A74C6C3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D32060-AB77-4089-9AD4-184CAE775C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65B545-4935-43A4-82D7-0598FCA8499A}">
      <dgm:prSet/>
      <dgm:spPr/>
      <dgm:t>
        <a:bodyPr/>
        <a:lstStyle/>
        <a:p>
          <a:r>
            <a:rPr lang="en-US"/>
            <a:t>AWS Secrets</a:t>
          </a:r>
        </a:p>
      </dgm:t>
    </dgm:pt>
    <dgm:pt modelId="{7DA3B2FD-535C-4425-AE45-C4DFF2DEC7B8}" type="parTrans" cxnId="{CA11B671-BD3B-4B87-8A3F-2672B7A8E57D}">
      <dgm:prSet/>
      <dgm:spPr/>
      <dgm:t>
        <a:bodyPr/>
        <a:lstStyle/>
        <a:p>
          <a:endParaRPr lang="en-US"/>
        </a:p>
      </dgm:t>
    </dgm:pt>
    <dgm:pt modelId="{C3E54970-B761-4B75-977F-3C919D069F09}" type="sibTrans" cxnId="{CA11B671-BD3B-4B87-8A3F-2672B7A8E57D}">
      <dgm:prSet/>
      <dgm:spPr/>
      <dgm:t>
        <a:bodyPr/>
        <a:lstStyle/>
        <a:p>
          <a:endParaRPr lang="en-US"/>
        </a:p>
      </dgm:t>
    </dgm:pt>
    <dgm:pt modelId="{9D8811F3-2EA0-49C6-BB98-062A69719AC2}">
      <dgm:prSet/>
      <dgm:spPr/>
      <dgm:t>
        <a:bodyPr/>
        <a:lstStyle/>
        <a:p>
          <a:r>
            <a:rPr lang="en-US"/>
            <a:t>Code Reference</a:t>
          </a:r>
        </a:p>
      </dgm:t>
    </dgm:pt>
    <dgm:pt modelId="{A12D114F-CFD4-4951-983D-DF93FDF4C356}" type="parTrans" cxnId="{83563F11-D078-4FC8-ADC1-8C25CB5E5876}">
      <dgm:prSet/>
      <dgm:spPr/>
      <dgm:t>
        <a:bodyPr/>
        <a:lstStyle/>
        <a:p>
          <a:endParaRPr lang="en-US"/>
        </a:p>
      </dgm:t>
    </dgm:pt>
    <dgm:pt modelId="{3CCCD7B6-6057-4882-BA13-0AD377B96800}" type="sibTrans" cxnId="{83563F11-D078-4FC8-ADC1-8C25CB5E5876}">
      <dgm:prSet/>
      <dgm:spPr/>
      <dgm:t>
        <a:bodyPr/>
        <a:lstStyle/>
        <a:p>
          <a:endParaRPr lang="en-US"/>
        </a:p>
      </dgm:t>
    </dgm:pt>
    <dgm:pt modelId="{462A415E-A3D1-4987-941B-9A14B4EC0AB4}" type="pres">
      <dgm:prSet presAssocID="{14D32060-AB77-4089-9AD4-184CAE775C99}" presName="root" presStyleCnt="0">
        <dgm:presLayoutVars>
          <dgm:dir/>
          <dgm:resizeHandles val="exact"/>
        </dgm:presLayoutVars>
      </dgm:prSet>
      <dgm:spPr/>
    </dgm:pt>
    <dgm:pt modelId="{402FA5A5-06F4-4097-BDC3-EEBA06E0A6B9}" type="pres">
      <dgm:prSet presAssocID="{B665B545-4935-43A4-82D7-0598FCA8499A}" presName="compNode" presStyleCnt="0"/>
      <dgm:spPr/>
    </dgm:pt>
    <dgm:pt modelId="{7C3C6024-11DD-4768-B21C-5F40DAE64DBC}" type="pres">
      <dgm:prSet presAssocID="{B665B545-4935-43A4-82D7-0598FCA849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E131650-12DE-451A-9D1C-B85096FB4913}" type="pres">
      <dgm:prSet presAssocID="{B665B545-4935-43A4-82D7-0598FCA8499A}" presName="spaceRect" presStyleCnt="0"/>
      <dgm:spPr/>
    </dgm:pt>
    <dgm:pt modelId="{9E67CA40-DC24-49CF-A729-DB1C4E17F40B}" type="pres">
      <dgm:prSet presAssocID="{B665B545-4935-43A4-82D7-0598FCA8499A}" presName="textRect" presStyleLbl="revTx" presStyleIdx="0" presStyleCnt="2">
        <dgm:presLayoutVars>
          <dgm:chMax val="1"/>
          <dgm:chPref val="1"/>
        </dgm:presLayoutVars>
      </dgm:prSet>
      <dgm:spPr/>
    </dgm:pt>
    <dgm:pt modelId="{9B71C88F-CB24-4EA8-96BD-5F6385716030}" type="pres">
      <dgm:prSet presAssocID="{C3E54970-B761-4B75-977F-3C919D069F09}" presName="sibTrans" presStyleCnt="0"/>
      <dgm:spPr/>
    </dgm:pt>
    <dgm:pt modelId="{52A62ED0-50C7-47BE-8F3A-22A8A3C25B6C}" type="pres">
      <dgm:prSet presAssocID="{9D8811F3-2EA0-49C6-BB98-062A69719AC2}" presName="compNode" presStyleCnt="0"/>
      <dgm:spPr/>
    </dgm:pt>
    <dgm:pt modelId="{7FAEF28C-2D5D-4CDC-B498-D9A618561CA4}" type="pres">
      <dgm:prSet presAssocID="{9D8811F3-2EA0-49C6-BB98-062A69719AC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8FB4183-E596-4C0D-B31F-FD071C4A18CD}" type="pres">
      <dgm:prSet presAssocID="{9D8811F3-2EA0-49C6-BB98-062A69719AC2}" presName="spaceRect" presStyleCnt="0"/>
      <dgm:spPr/>
    </dgm:pt>
    <dgm:pt modelId="{C34678AD-E1A7-46E0-965C-A23FEF4FC803}" type="pres">
      <dgm:prSet presAssocID="{9D8811F3-2EA0-49C6-BB98-062A69719AC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3563F11-D078-4FC8-ADC1-8C25CB5E5876}" srcId="{14D32060-AB77-4089-9AD4-184CAE775C99}" destId="{9D8811F3-2EA0-49C6-BB98-062A69719AC2}" srcOrd="1" destOrd="0" parTransId="{A12D114F-CFD4-4951-983D-DF93FDF4C356}" sibTransId="{3CCCD7B6-6057-4882-BA13-0AD377B96800}"/>
    <dgm:cxn modelId="{9FCA9D5C-8A39-4B8A-B223-F1AFBCFC17C1}" type="presOf" srcId="{B665B545-4935-43A4-82D7-0598FCA8499A}" destId="{9E67CA40-DC24-49CF-A729-DB1C4E17F40B}" srcOrd="0" destOrd="0" presId="urn:microsoft.com/office/officeart/2018/2/layout/IconLabelList"/>
    <dgm:cxn modelId="{CA11B671-BD3B-4B87-8A3F-2672B7A8E57D}" srcId="{14D32060-AB77-4089-9AD4-184CAE775C99}" destId="{B665B545-4935-43A4-82D7-0598FCA8499A}" srcOrd="0" destOrd="0" parTransId="{7DA3B2FD-535C-4425-AE45-C4DFF2DEC7B8}" sibTransId="{C3E54970-B761-4B75-977F-3C919D069F09}"/>
    <dgm:cxn modelId="{98BEB18F-66E3-44A1-BF36-1358F5EBCFA3}" type="presOf" srcId="{9D8811F3-2EA0-49C6-BB98-062A69719AC2}" destId="{C34678AD-E1A7-46E0-965C-A23FEF4FC803}" srcOrd="0" destOrd="0" presId="urn:microsoft.com/office/officeart/2018/2/layout/IconLabelList"/>
    <dgm:cxn modelId="{4F1820BA-981E-492C-9F35-0B368F9511D8}" type="presOf" srcId="{14D32060-AB77-4089-9AD4-184CAE775C99}" destId="{462A415E-A3D1-4987-941B-9A14B4EC0AB4}" srcOrd="0" destOrd="0" presId="urn:microsoft.com/office/officeart/2018/2/layout/IconLabelList"/>
    <dgm:cxn modelId="{B0FFAABA-3455-4506-B2E0-12C3E2BDA630}" type="presParOf" srcId="{462A415E-A3D1-4987-941B-9A14B4EC0AB4}" destId="{402FA5A5-06F4-4097-BDC3-EEBA06E0A6B9}" srcOrd="0" destOrd="0" presId="urn:microsoft.com/office/officeart/2018/2/layout/IconLabelList"/>
    <dgm:cxn modelId="{BEFABB3D-FDE5-4AEA-8CF1-F39492FCE027}" type="presParOf" srcId="{402FA5A5-06F4-4097-BDC3-EEBA06E0A6B9}" destId="{7C3C6024-11DD-4768-B21C-5F40DAE64DBC}" srcOrd="0" destOrd="0" presId="urn:microsoft.com/office/officeart/2018/2/layout/IconLabelList"/>
    <dgm:cxn modelId="{E21107D6-68EC-4E15-B0BE-49375989D2E8}" type="presParOf" srcId="{402FA5A5-06F4-4097-BDC3-EEBA06E0A6B9}" destId="{AE131650-12DE-451A-9D1C-B85096FB4913}" srcOrd="1" destOrd="0" presId="urn:microsoft.com/office/officeart/2018/2/layout/IconLabelList"/>
    <dgm:cxn modelId="{EA35CE8C-4A52-4BCF-BD4A-D4B645CC9BD7}" type="presParOf" srcId="{402FA5A5-06F4-4097-BDC3-EEBA06E0A6B9}" destId="{9E67CA40-DC24-49CF-A729-DB1C4E17F40B}" srcOrd="2" destOrd="0" presId="urn:microsoft.com/office/officeart/2018/2/layout/IconLabelList"/>
    <dgm:cxn modelId="{46ED588D-CDAC-4B57-BA8C-C0078E98B50E}" type="presParOf" srcId="{462A415E-A3D1-4987-941B-9A14B4EC0AB4}" destId="{9B71C88F-CB24-4EA8-96BD-5F6385716030}" srcOrd="1" destOrd="0" presId="urn:microsoft.com/office/officeart/2018/2/layout/IconLabelList"/>
    <dgm:cxn modelId="{64F121C5-2438-445B-B555-1385F456EA03}" type="presParOf" srcId="{462A415E-A3D1-4987-941B-9A14B4EC0AB4}" destId="{52A62ED0-50C7-47BE-8F3A-22A8A3C25B6C}" srcOrd="2" destOrd="0" presId="urn:microsoft.com/office/officeart/2018/2/layout/IconLabelList"/>
    <dgm:cxn modelId="{CBAB0BBE-B29C-4CA7-9185-259530AF5062}" type="presParOf" srcId="{52A62ED0-50C7-47BE-8F3A-22A8A3C25B6C}" destId="{7FAEF28C-2D5D-4CDC-B498-D9A618561CA4}" srcOrd="0" destOrd="0" presId="urn:microsoft.com/office/officeart/2018/2/layout/IconLabelList"/>
    <dgm:cxn modelId="{57C76EEB-9C89-4D17-ADE0-239E8100D221}" type="presParOf" srcId="{52A62ED0-50C7-47BE-8F3A-22A8A3C25B6C}" destId="{48FB4183-E596-4C0D-B31F-FD071C4A18CD}" srcOrd="1" destOrd="0" presId="urn:microsoft.com/office/officeart/2018/2/layout/IconLabelList"/>
    <dgm:cxn modelId="{03AB7A72-6A4C-490D-A341-B0945A09CFF4}" type="presParOf" srcId="{52A62ED0-50C7-47BE-8F3A-22A8A3C25B6C}" destId="{C34678AD-E1A7-46E0-965C-A23FEF4FC8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E07622-B611-4651-A60E-83FAD5C009B7}" type="doc">
      <dgm:prSet loTypeId="urn:microsoft.com/office/officeart/2016/7/layout/HorizontalAction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1C1CA4-69F5-48A7-B500-32405AA9C1A5}">
      <dgm:prSet custT="1"/>
      <dgm:spPr/>
      <dgm:t>
        <a:bodyPr/>
        <a:lstStyle/>
        <a:p>
          <a:r>
            <a:rPr lang="en-US" sz="2000" dirty="0"/>
            <a:t>Layer</a:t>
          </a:r>
        </a:p>
      </dgm:t>
    </dgm:pt>
    <dgm:pt modelId="{DC9B434F-613D-4CDA-B63E-697878F263C1}" type="parTrans" cxnId="{D1112F7F-C78A-406F-828A-D02F21EB680E}">
      <dgm:prSet/>
      <dgm:spPr/>
      <dgm:t>
        <a:bodyPr/>
        <a:lstStyle/>
        <a:p>
          <a:endParaRPr lang="en-US" sz="2000"/>
        </a:p>
      </dgm:t>
    </dgm:pt>
    <dgm:pt modelId="{477ADC87-26CA-4B3A-AC23-26CC69D3E2B6}" type="sibTrans" cxnId="{D1112F7F-C78A-406F-828A-D02F21EB680E}">
      <dgm:prSet/>
      <dgm:spPr/>
      <dgm:t>
        <a:bodyPr/>
        <a:lstStyle/>
        <a:p>
          <a:endParaRPr lang="en-US" sz="2000"/>
        </a:p>
      </dgm:t>
    </dgm:pt>
    <dgm:pt modelId="{9C6F10F9-2A46-487D-A452-29ED7A10A144}">
      <dgm:prSet custT="1"/>
      <dgm:spPr/>
      <dgm:t>
        <a:bodyPr/>
        <a:lstStyle/>
        <a:p>
          <a:r>
            <a:rPr lang="en-US" sz="2000" dirty="0"/>
            <a:t>Layer build process and version pinning</a:t>
          </a:r>
        </a:p>
      </dgm:t>
    </dgm:pt>
    <dgm:pt modelId="{4D331550-01D1-457E-9FCD-86F201966562}" type="parTrans" cxnId="{84067877-44B4-489A-86E7-76E32FABAA5C}">
      <dgm:prSet/>
      <dgm:spPr/>
      <dgm:t>
        <a:bodyPr/>
        <a:lstStyle/>
        <a:p>
          <a:endParaRPr lang="en-US" sz="2000"/>
        </a:p>
      </dgm:t>
    </dgm:pt>
    <dgm:pt modelId="{D852CA1D-85DF-4C81-91DC-4CECD41E5670}" type="sibTrans" cxnId="{84067877-44B4-489A-86E7-76E32FABAA5C}">
      <dgm:prSet/>
      <dgm:spPr/>
      <dgm:t>
        <a:bodyPr/>
        <a:lstStyle/>
        <a:p>
          <a:endParaRPr lang="en-US" sz="2000"/>
        </a:p>
      </dgm:t>
    </dgm:pt>
    <dgm:pt modelId="{AE22D08B-9F9D-4847-B715-611B15F0E7AB}">
      <dgm:prSet custT="1"/>
      <dgm:spPr/>
      <dgm:t>
        <a:bodyPr/>
        <a:lstStyle/>
        <a:p>
          <a:r>
            <a:rPr lang="en-US" sz="2000" dirty="0"/>
            <a:t>Tests</a:t>
          </a:r>
        </a:p>
      </dgm:t>
    </dgm:pt>
    <dgm:pt modelId="{C47555A1-780A-4B66-87E4-9A08653A41AB}" type="parTrans" cxnId="{8D5B110F-8BF0-42E1-8047-1309CB498FDD}">
      <dgm:prSet/>
      <dgm:spPr/>
      <dgm:t>
        <a:bodyPr/>
        <a:lstStyle/>
        <a:p>
          <a:endParaRPr lang="en-US" sz="2000"/>
        </a:p>
      </dgm:t>
    </dgm:pt>
    <dgm:pt modelId="{3E690FD5-469B-4C88-9A75-CB14C3945B4F}" type="sibTrans" cxnId="{8D5B110F-8BF0-42E1-8047-1309CB498FDD}">
      <dgm:prSet/>
      <dgm:spPr/>
      <dgm:t>
        <a:bodyPr/>
        <a:lstStyle/>
        <a:p>
          <a:endParaRPr lang="en-US" sz="2000"/>
        </a:p>
      </dgm:t>
    </dgm:pt>
    <dgm:pt modelId="{9BFEA4EB-A1AE-4E81-BD92-D32514E1368E}">
      <dgm:prSet custT="1"/>
      <dgm:spPr/>
      <dgm:t>
        <a:bodyPr/>
        <a:lstStyle/>
        <a:p>
          <a:r>
            <a:rPr lang="en-US" sz="2000" dirty="0"/>
            <a:t>Implement CDK Tests</a:t>
          </a:r>
        </a:p>
      </dgm:t>
    </dgm:pt>
    <dgm:pt modelId="{CA69243F-85A3-4C10-AFB5-1B99AACB8A11}" type="parTrans" cxnId="{EB54E3FF-CE3A-4FDC-A5AB-C7B2F3F7129C}">
      <dgm:prSet/>
      <dgm:spPr/>
      <dgm:t>
        <a:bodyPr/>
        <a:lstStyle/>
        <a:p>
          <a:endParaRPr lang="en-US" sz="2000"/>
        </a:p>
      </dgm:t>
    </dgm:pt>
    <dgm:pt modelId="{12AC43CA-B109-4433-A0D2-BEE96F219AF0}" type="sibTrans" cxnId="{EB54E3FF-CE3A-4FDC-A5AB-C7B2F3F7129C}">
      <dgm:prSet/>
      <dgm:spPr/>
      <dgm:t>
        <a:bodyPr/>
        <a:lstStyle/>
        <a:p>
          <a:endParaRPr lang="en-US" sz="2000"/>
        </a:p>
      </dgm:t>
    </dgm:pt>
    <dgm:pt modelId="{F624269B-2EC3-4441-8053-F2495DA5AE42}">
      <dgm:prSet custT="1"/>
      <dgm:spPr/>
      <dgm:t>
        <a:bodyPr/>
        <a:lstStyle/>
        <a:p>
          <a:r>
            <a:rPr lang="en-US" sz="2000" dirty="0"/>
            <a:t>Permissions</a:t>
          </a:r>
        </a:p>
      </dgm:t>
    </dgm:pt>
    <dgm:pt modelId="{2D1997D4-1E29-4481-87C0-D414F46323A0}" type="parTrans" cxnId="{450EC180-D314-4859-849E-04C98DB99EC1}">
      <dgm:prSet/>
      <dgm:spPr/>
      <dgm:t>
        <a:bodyPr/>
        <a:lstStyle/>
        <a:p>
          <a:endParaRPr lang="en-US" sz="2000"/>
        </a:p>
      </dgm:t>
    </dgm:pt>
    <dgm:pt modelId="{1E8D6026-2D45-4933-A865-7C45C2D54852}" type="sibTrans" cxnId="{450EC180-D314-4859-849E-04C98DB99EC1}">
      <dgm:prSet/>
      <dgm:spPr/>
      <dgm:t>
        <a:bodyPr/>
        <a:lstStyle/>
        <a:p>
          <a:endParaRPr lang="en-US" sz="2000"/>
        </a:p>
      </dgm:t>
    </dgm:pt>
    <dgm:pt modelId="{389638E7-B2FD-405F-A13E-98A65223F12D}">
      <dgm:prSet custT="1"/>
      <dgm:spPr/>
      <dgm:t>
        <a:bodyPr/>
        <a:lstStyle/>
        <a:p>
          <a:r>
            <a:rPr lang="en-US" sz="2000" dirty="0"/>
            <a:t>Migrate to Service Account</a:t>
          </a:r>
        </a:p>
      </dgm:t>
    </dgm:pt>
    <dgm:pt modelId="{01F71441-0B1D-416F-9F7B-1A612204948F}" type="parTrans" cxnId="{96DCAD4F-72D7-41DD-940E-241B6E052495}">
      <dgm:prSet/>
      <dgm:spPr/>
      <dgm:t>
        <a:bodyPr/>
        <a:lstStyle/>
        <a:p>
          <a:endParaRPr lang="en-US" sz="2000"/>
        </a:p>
      </dgm:t>
    </dgm:pt>
    <dgm:pt modelId="{E6FBAA63-ADA1-49D8-BE94-846FD46EF507}" type="sibTrans" cxnId="{96DCAD4F-72D7-41DD-940E-241B6E052495}">
      <dgm:prSet/>
      <dgm:spPr/>
      <dgm:t>
        <a:bodyPr/>
        <a:lstStyle/>
        <a:p>
          <a:endParaRPr lang="en-US" sz="2000"/>
        </a:p>
      </dgm:t>
    </dgm:pt>
    <dgm:pt modelId="{C66C6BAB-92C5-F44E-8B2E-B0601CF869F6}" type="pres">
      <dgm:prSet presAssocID="{75E07622-B611-4651-A60E-83FAD5C009B7}" presName="Name0" presStyleCnt="0">
        <dgm:presLayoutVars>
          <dgm:dir/>
          <dgm:animLvl val="lvl"/>
          <dgm:resizeHandles val="exact"/>
        </dgm:presLayoutVars>
      </dgm:prSet>
      <dgm:spPr/>
    </dgm:pt>
    <dgm:pt modelId="{D17352FF-435A-8041-9F2B-42FE92AF5664}" type="pres">
      <dgm:prSet presAssocID="{EC1C1CA4-69F5-48A7-B500-32405AA9C1A5}" presName="composite" presStyleCnt="0"/>
      <dgm:spPr/>
    </dgm:pt>
    <dgm:pt modelId="{0D1AFD7F-EB01-1F4D-93F0-CA55502581AB}" type="pres">
      <dgm:prSet presAssocID="{EC1C1CA4-69F5-48A7-B500-32405AA9C1A5}" presName="parTx" presStyleLbl="alignNode1" presStyleIdx="0" presStyleCnt="3">
        <dgm:presLayoutVars>
          <dgm:chMax val="0"/>
          <dgm:chPref val="0"/>
        </dgm:presLayoutVars>
      </dgm:prSet>
      <dgm:spPr/>
    </dgm:pt>
    <dgm:pt modelId="{2B3CF11B-C615-4E4E-B344-4E51CAB4986F}" type="pres">
      <dgm:prSet presAssocID="{EC1C1CA4-69F5-48A7-B500-32405AA9C1A5}" presName="desTx" presStyleLbl="alignAccFollowNode1" presStyleIdx="0" presStyleCnt="3">
        <dgm:presLayoutVars/>
      </dgm:prSet>
      <dgm:spPr/>
    </dgm:pt>
    <dgm:pt modelId="{7B7B6F64-2C02-EC4F-8332-82D82CC64235}" type="pres">
      <dgm:prSet presAssocID="{477ADC87-26CA-4B3A-AC23-26CC69D3E2B6}" presName="space" presStyleCnt="0"/>
      <dgm:spPr/>
    </dgm:pt>
    <dgm:pt modelId="{FD79BCD0-81AD-E64E-A1D4-A62CAC27BA49}" type="pres">
      <dgm:prSet presAssocID="{AE22D08B-9F9D-4847-B715-611B15F0E7AB}" presName="composite" presStyleCnt="0"/>
      <dgm:spPr/>
    </dgm:pt>
    <dgm:pt modelId="{27D9BB26-001B-AD42-83F3-929B799509C7}" type="pres">
      <dgm:prSet presAssocID="{AE22D08B-9F9D-4847-B715-611B15F0E7AB}" presName="parTx" presStyleLbl="alignNode1" presStyleIdx="1" presStyleCnt="3">
        <dgm:presLayoutVars>
          <dgm:chMax val="0"/>
          <dgm:chPref val="0"/>
        </dgm:presLayoutVars>
      </dgm:prSet>
      <dgm:spPr/>
    </dgm:pt>
    <dgm:pt modelId="{E334B7B5-CE66-A748-9972-3314E8D7974B}" type="pres">
      <dgm:prSet presAssocID="{AE22D08B-9F9D-4847-B715-611B15F0E7AB}" presName="desTx" presStyleLbl="alignAccFollowNode1" presStyleIdx="1" presStyleCnt="3">
        <dgm:presLayoutVars/>
      </dgm:prSet>
      <dgm:spPr/>
    </dgm:pt>
    <dgm:pt modelId="{682957EA-7997-4F48-BA3A-1EB62E966B71}" type="pres">
      <dgm:prSet presAssocID="{3E690FD5-469B-4C88-9A75-CB14C3945B4F}" presName="space" presStyleCnt="0"/>
      <dgm:spPr/>
    </dgm:pt>
    <dgm:pt modelId="{EE089612-91DA-0443-A860-601CCF8625FB}" type="pres">
      <dgm:prSet presAssocID="{F624269B-2EC3-4441-8053-F2495DA5AE42}" presName="composite" presStyleCnt="0"/>
      <dgm:spPr/>
    </dgm:pt>
    <dgm:pt modelId="{4074AD28-1C35-6344-8CB2-3A163BF89742}" type="pres">
      <dgm:prSet presAssocID="{F624269B-2EC3-4441-8053-F2495DA5AE42}" presName="parTx" presStyleLbl="alignNode1" presStyleIdx="2" presStyleCnt="3">
        <dgm:presLayoutVars>
          <dgm:chMax val="0"/>
          <dgm:chPref val="0"/>
        </dgm:presLayoutVars>
      </dgm:prSet>
      <dgm:spPr/>
    </dgm:pt>
    <dgm:pt modelId="{518EE84B-70CF-984E-90D5-A918AEA698F9}" type="pres">
      <dgm:prSet presAssocID="{F624269B-2EC3-4441-8053-F2495DA5AE42}" presName="desTx" presStyleLbl="alignAccFollowNode1" presStyleIdx="2" presStyleCnt="3">
        <dgm:presLayoutVars/>
      </dgm:prSet>
      <dgm:spPr/>
    </dgm:pt>
  </dgm:ptLst>
  <dgm:cxnLst>
    <dgm:cxn modelId="{8D5B110F-8BF0-42E1-8047-1309CB498FDD}" srcId="{75E07622-B611-4651-A60E-83FAD5C009B7}" destId="{AE22D08B-9F9D-4847-B715-611B15F0E7AB}" srcOrd="1" destOrd="0" parTransId="{C47555A1-780A-4B66-87E4-9A08653A41AB}" sibTransId="{3E690FD5-469B-4C88-9A75-CB14C3945B4F}"/>
    <dgm:cxn modelId="{05594C21-F3CA-D840-8AA9-4E3D7649C47A}" type="presOf" srcId="{EC1C1CA4-69F5-48A7-B500-32405AA9C1A5}" destId="{0D1AFD7F-EB01-1F4D-93F0-CA55502581AB}" srcOrd="0" destOrd="0" presId="urn:microsoft.com/office/officeart/2016/7/layout/HorizontalActionList"/>
    <dgm:cxn modelId="{EC368F22-AB3E-F945-B2DD-702BA855B11C}" type="presOf" srcId="{75E07622-B611-4651-A60E-83FAD5C009B7}" destId="{C66C6BAB-92C5-F44E-8B2E-B0601CF869F6}" srcOrd="0" destOrd="0" presId="urn:microsoft.com/office/officeart/2016/7/layout/HorizontalActionList"/>
    <dgm:cxn modelId="{573E5525-287E-A649-A144-C4CE335FE586}" type="presOf" srcId="{F624269B-2EC3-4441-8053-F2495DA5AE42}" destId="{4074AD28-1C35-6344-8CB2-3A163BF89742}" srcOrd="0" destOrd="0" presId="urn:microsoft.com/office/officeart/2016/7/layout/HorizontalActionList"/>
    <dgm:cxn modelId="{96EC6826-0F40-2C49-B2B7-3EFF7E8D0865}" type="presOf" srcId="{9C6F10F9-2A46-487D-A452-29ED7A10A144}" destId="{2B3CF11B-C615-4E4E-B344-4E51CAB4986F}" srcOrd="0" destOrd="0" presId="urn:microsoft.com/office/officeart/2016/7/layout/HorizontalActionList"/>
    <dgm:cxn modelId="{96DCAD4F-72D7-41DD-940E-241B6E052495}" srcId="{F624269B-2EC3-4441-8053-F2495DA5AE42}" destId="{389638E7-B2FD-405F-A13E-98A65223F12D}" srcOrd="0" destOrd="0" parTransId="{01F71441-0B1D-416F-9F7B-1A612204948F}" sibTransId="{E6FBAA63-ADA1-49D8-BE94-846FD46EF507}"/>
    <dgm:cxn modelId="{84067877-44B4-489A-86E7-76E32FABAA5C}" srcId="{EC1C1CA4-69F5-48A7-B500-32405AA9C1A5}" destId="{9C6F10F9-2A46-487D-A452-29ED7A10A144}" srcOrd="0" destOrd="0" parTransId="{4D331550-01D1-457E-9FCD-86F201966562}" sibTransId="{D852CA1D-85DF-4C81-91DC-4CECD41E5670}"/>
    <dgm:cxn modelId="{198F687E-B089-EA43-BC2D-E2405812F48F}" type="presOf" srcId="{9BFEA4EB-A1AE-4E81-BD92-D32514E1368E}" destId="{E334B7B5-CE66-A748-9972-3314E8D7974B}" srcOrd="0" destOrd="0" presId="urn:microsoft.com/office/officeart/2016/7/layout/HorizontalActionList"/>
    <dgm:cxn modelId="{D1112F7F-C78A-406F-828A-D02F21EB680E}" srcId="{75E07622-B611-4651-A60E-83FAD5C009B7}" destId="{EC1C1CA4-69F5-48A7-B500-32405AA9C1A5}" srcOrd="0" destOrd="0" parTransId="{DC9B434F-613D-4CDA-B63E-697878F263C1}" sibTransId="{477ADC87-26CA-4B3A-AC23-26CC69D3E2B6}"/>
    <dgm:cxn modelId="{450EC180-D314-4859-849E-04C98DB99EC1}" srcId="{75E07622-B611-4651-A60E-83FAD5C009B7}" destId="{F624269B-2EC3-4441-8053-F2495DA5AE42}" srcOrd="2" destOrd="0" parTransId="{2D1997D4-1E29-4481-87C0-D414F46323A0}" sibTransId="{1E8D6026-2D45-4933-A865-7C45C2D54852}"/>
    <dgm:cxn modelId="{3ED7EA8A-108A-7044-8CB1-8E5E219575F7}" type="presOf" srcId="{389638E7-B2FD-405F-A13E-98A65223F12D}" destId="{518EE84B-70CF-984E-90D5-A918AEA698F9}" srcOrd="0" destOrd="0" presId="urn:microsoft.com/office/officeart/2016/7/layout/HorizontalActionList"/>
    <dgm:cxn modelId="{D8C4FEB3-4CFE-3C4E-8515-206D842C0866}" type="presOf" srcId="{AE22D08B-9F9D-4847-B715-611B15F0E7AB}" destId="{27D9BB26-001B-AD42-83F3-929B799509C7}" srcOrd="0" destOrd="0" presId="urn:microsoft.com/office/officeart/2016/7/layout/HorizontalActionList"/>
    <dgm:cxn modelId="{EB54E3FF-CE3A-4FDC-A5AB-C7B2F3F7129C}" srcId="{AE22D08B-9F9D-4847-B715-611B15F0E7AB}" destId="{9BFEA4EB-A1AE-4E81-BD92-D32514E1368E}" srcOrd="0" destOrd="0" parTransId="{CA69243F-85A3-4C10-AFB5-1B99AACB8A11}" sibTransId="{12AC43CA-B109-4433-A0D2-BEE96F219AF0}"/>
    <dgm:cxn modelId="{C4D5DCCC-0DDD-BB48-AC4A-0E415BD1EE05}" type="presParOf" srcId="{C66C6BAB-92C5-F44E-8B2E-B0601CF869F6}" destId="{D17352FF-435A-8041-9F2B-42FE92AF5664}" srcOrd="0" destOrd="0" presId="urn:microsoft.com/office/officeart/2016/7/layout/HorizontalActionList"/>
    <dgm:cxn modelId="{F22A407A-1BFB-4548-8050-F9C5B75C99F4}" type="presParOf" srcId="{D17352FF-435A-8041-9F2B-42FE92AF5664}" destId="{0D1AFD7F-EB01-1F4D-93F0-CA55502581AB}" srcOrd="0" destOrd="0" presId="urn:microsoft.com/office/officeart/2016/7/layout/HorizontalActionList"/>
    <dgm:cxn modelId="{AF4D2574-B3C8-2D48-A4D8-9846D61F44A8}" type="presParOf" srcId="{D17352FF-435A-8041-9F2B-42FE92AF5664}" destId="{2B3CF11B-C615-4E4E-B344-4E51CAB4986F}" srcOrd="1" destOrd="0" presId="urn:microsoft.com/office/officeart/2016/7/layout/HorizontalActionList"/>
    <dgm:cxn modelId="{FD418C75-B8A2-7D4B-BB51-97E51979E41D}" type="presParOf" srcId="{C66C6BAB-92C5-F44E-8B2E-B0601CF869F6}" destId="{7B7B6F64-2C02-EC4F-8332-82D82CC64235}" srcOrd="1" destOrd="0" presId="urn:microsoft.com/office/officeart/2016/7/layout/HorizontalActionList"/>
    <dgm:cxn modelId="{8A206675-2A27-774C-BF9F-8D00A25D4434}" type="presParOf" srcId="{C66C6BAB-92C5-F44E-8B2E-B0601CF869F6}" destId="{FD79BCD0-81AD-E64E-A1D4-A62CAC27BA49}" srcOrd="2" destOrd="0" presId="urn:microsoft.com/office/officeart/2016/7/layout/HorizontalActionList"/>
    <dgm:cxn modelId="{9DBFEC4A-8D84-AD4A-837F-6B2B165D5B7D}" type="presParOf" srcId="{FD79BCD0-81AD-E64E-A1D4-A62CAC27BA49}" destId="{27D9BB26-001B-AD42-83F3-929B799509C7}" srcOrd="0" destOrd="0" presId="urn:microsoft.com/office/officeart/2016/7/layout/HorizontalActionList"/>
    <dgm:cxn modelId="{945BDEF2-45C6-7949-9344-FE7C5E614A28}" type="presParOf" srcId="{FD79BCD0-81AD-E64E-A1D4-A62CAC27BA49}" destId="{E334B7B5-CE66-A748-9972-3314E8D7974B}" srcOrd="1" destOrd="0" presId="urn:microsoft.com/office/officeart/2016/7/layout/HorizontalActionList"/>
    <dgm:cxn modelId="{10038353-685B-8349-9A8B-8E3BDF7F11FE}" type="presParOf" srcId="{C66C6BAB-92C5-F44E-8B2E-B0601CF869F6}" destId="{682957EA-7997-4F48-BA3A-1EB62E966B71}" srcOrd="3" destOrd="0" presId="urn:microsoft.com/office/officeart/2016/7/layout/HorizontalActionList"/>
    <dgm:cxn modelId="{6C8D2CB1-A36B-5C4B-AE41-3AA295F5F541}" type="presParOf" srcId="{C66C6BAB-92C5-F44E-8B2E-B0601CF869F6}" destId="{EE089612-91DA-0443-A860-601CCF8625FB}" srcOrd="4" destOrd="0" presId="urn:microsoft.com/office/officeart/2016/7/layout/HorizontalActionList"/>
    <dgm:cxn modelId="{D46ED8C6-6D09-EB4E-A329-8AE1F4EA22A2}" type="presParOf" srcId="{EE089612-91DA-0443-A860-601CCF8625FB}" destId="{4074AD28-1C35-6344-8CB2-3A163BF89742}" srcOrd="0" destOrd="0" presId="urn:microsoft.com/office/officeart/2016/7/layout/HorizontalActionList"/>
    <dgm:cxn modelId="{CD98A7E8-01BC-5845-8620-33E6D8D3BD26}" type="presParOf" srcId="{EE089612-91DA-0443-A860-601CCF8625FB}" destId="{518EE84B-70CF-984E-90D5-A918AEA698F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E07622-B611-4651-A60E-83FAD5C009B7}" type="doc">
      <dgm:prSet loTypeId="urn:microsoft.com/office/officeart/2016/7/layout/HorizontalAction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22654C-AA3E-4C62-8CE6-04379D0FC859}">
      <dgm:prSet custT="1"/>
      <dgm:spPr/>
      <dgm:t>
        <a:bodyPr/>
        <a:lstStyle/>
        <a:p>
          <a:r>
            <a:rPr lang="en-US" sz="2000" dirty="0"/>
            <a:t>Triggers</a:t>
          </a:r>
        </a:p>
      </dgm:t>
    </dgm:pt>
    <dgm:pt modelId="{D9CC58B6-3A7C-486F-803F-1221B3E7D1F8}" type="parTrans" cxnId="{738125A7-2D00-474B-B65C-E2077A457D34}">
      <dgm:prSet/>
      <dgm:spPr/>
      <dgm:t>
        <a:bodyPr/>
        <a:lstStyle/>
        <a:p>
          <a:endParaRPr lang="en-US" sz="2000"/>
        </a:p>
      </dgm:t>
    </dgm:pt>
    <dgm:pt modelId="{C2E6A30E-23BF-4C89-9D00-969E044ABE7E}" type="sibTrans" cxnId="{738125A7-2D00-474B-B65C-E2077A457D34}">
      <dgm:prSet/>
      <dgm:spPr/>
      <dgm:t>
        <a:bodyPr/>
        <a:lstStyle/>
        <a:p>
          <a:endParaRPr lang="en-US" sz="2000"/>
        </a:p>
      </dgm:t>
    </dgm:pt>
    <dgm:pt modelId="{3A5F4D97-A098-4F64-AB14-A15F09F3AC3B}">
      <dgm:prSet custT="1"/>
      <dgm:spPr/>
      <dgm:t>
        <a:bodyPr/>
        <a:lstStyle/>
        <a:p>
          <a:r>
            <a:rPr lang="en-US" sz="2000" dirty="0"/>
            <a:t>On demand w/ label usage</a:t>
          </a:r>
        </a:p>
      </dgm:t>
    </dgm:pt>
    <dgm:pt modelId="{EEB6B4E9-2A46-4EB4-8F48-8BB8F33B5A0C}" type="parTrans" cxnId="{09D58D07-75C0-44A3-A619-97714216047B}">
      <dgm:prSet/>
      <dgm:spPr/>
      <dgm:t>
        <a:bodyPr/>
        <a:lstStyle/>
        <a:p>
          <a:endParaRPr lang="en-US" sz="2000"/>
        </a:p>
      </dgm:t>
    </dgm:pt>
    <dgm:pt modelId="{C898B442-C5A0-43CD-9EFF-7EDE279B96D8}" type="sibTrans" cxnId="{09D58D07-75C0-44A3-A619-97714216047B}">
      <dgm:prSet/>
      <dgm:spPr/>
      <dgm:t>
        <a:bodyPr/>
        <a:lstStyle/>
        <a:p>
          <a:endParaRPr lang="en-US" sz="2000"/>
        </a:p>
      </dgm:t>
    </dgm:pt>
    <dgm:pt modelId="{EDFF74A8-F896-45E7-9CD1-4E320526255D}">
      <dgm:prSet custT="1"/>
      <dgm:spPr/>
      <dgm:t>
        <a:bodyPr/>
        <a:lstStyle/>
        <a:p>
          <a:r>
            <a:rPr lang="en-US" sz="2000" dirty="0"/>
            <a:t>Update</a:t>
          </a:r>
        </a:p>
      </dgm:t>
    </dgm:pt>
    <dgm:pt modelId="{358538B3-B113-4F0A-8203-3C501577756B}" type="parTrans" cxnId="{9A851874-FAA2-4625-92EB-0BE4C696F297}">
      <dgm:prSet/>
      <dgm:spPr/>
      <dgm:t>
        <a:bodyPr/>
        <a:lstStyle/>
        <a:p>
          <a:endParaRPr lang="en-US" sz="2000"/>
        </a:p>
      </dgm:t>
    </dgm:pt>
    <dgm:pt modelId="{511A0118-252E-4182-859A-902D4EE6645D}" type="sibTrans" cxnId="{9A851874-FAA2-4625-92EB-0BE4C696F297}">
      <dgm:prSet/>
      <dgm:spPr/>
      <dgm:t>
        <a:bodyPr/>
        <a:lstStyle/>
        <a:p>
          <a:endParaRPr lang="en-US" sz="2000"/>
        </a:p>
      </dgm:t>
    </dgm:pt>
    <dgm:pt modelId="{9EC76594-461C-4B3D-B973-BD717292B428}">
      <dgm:prSet custT="1"/>
      <dgm:spPr/>
      <dgm:t>
        <a:bodyPr/>
        <a:lstStyle/>
        <a:p>
          <a:r>
            <a:rPr lang="en-US" sz="2000" dirty="0"/>
            <a:t>Fetch Secrets instead of Environment Variables</a:t>
          </a:r>
        </a:p>
      </dgm:t>
    </dgm:pt>
    <dgm:pt modelId="{F743A1D5-D267-4672-A1C9-5804A5D289AE}" type="parTrans" cxnId="{8BDF3BF6-AF88-4614-964D-76CA493E4F89}">
      <dgm:prSet/>
      <dgm:spPr/>
      <dgm:t>
        <a:bodyPr/>
        <a:lstStyle/>
        <a:p>
          <a:endParaRPr lang="en-US" sz="2000"/>
        </a:p>
      </dgm:t>
    </dgm:pt>
    <dgm:pt modelId="{B444D690-E933-4DE4-B60A-1CD8A799748E}" type="sibTrans" cxnId="{8BDF3BF6-AF88-4614-964D-76CA493E4F89}">
      <dgm:prSet/>
      <dgm:spPr/>
      <dgm:t>
        <a:bodyPr/>
        <a:lstStyle/>
        <a:p>
          <a:endParaRPr lang="en-US" sz="2000"/>
        </a:p>
      </dgm:t>
    </dgm:pt>
    <dgm:pt modelId="{D2E57CE7-34C8-4018-9248-AEBA48507D29}">
      <dgm:prSet custT="1"/>
      <dgm:spPr/>
      <dgm:t>
        <a:bodyPr/>
        <a:lstStyle/>
        <a:p>
          <a:r>
            <a:rPr lang="en-US" sz="2000" dirty="0"/>
            <a:t>Automation</a:t>
          </a:r>
        </a:p>
      </dgm:t>
    </dgm:pt>
    <dgm:pt modelId="{307EE20B-9B6D-4ECB-9807-88D1422EB42D}" type="parTrans" cxnId="{CA9CF79A-F981-46D4-865C-96938DCB8F76}">
      <dgm:prSet/>
      <dgm:spPr/>
      <dgm:t>
        <a:bodyPr/>
        <a:lstStyle/>
        <a:p>
          <a:endParaRPr lang="en-US" sz="2000"/>
        </a:p>
      </dgm:t>
    </dgm:pt>
    <dgm:pt modelId="{2C5E0B17-9574-427E-B6E9-A5274EBA13A0}" type="sibTrans" cxnId="{CA9CF79A-F981-46D4-865C-96938DCB8F76}">
      <dgm:prSet/>
      <dgm:spPr/>
      <dgm:t>
        <a:bodyPr/>
        <a:lstStyle/>
        <a:p>
          <a:endParaRPr lang="en-US" sz="2000"/>
        </a:p>
      </dgm:t>
    </dgm:pt>
    <dgm:pt modelId="{407CAFAB-F311-4041-B129-6313988BF871}">
      <dgm:prSet custT="1"/>
      <dgm:spPr/>
      <dgm:t>
        <a:bodyPr/>
        <a:lstStyle/>
        <a:p>
          <a:r>
            <a:rPr lang="en-US" sz="2000" dirty="0"/>
            <a:t>Auto-tagging </a:t>
          </a:r>
          <a:r>
            <a:rPr lang="en-US" sz="2000"/>
            <a:t>after Approvals</a:t>
          </a:r>
          <a:endParaRPr lang="en-US" sz="2000" dirty="0"/>
        </a:p>
      </dgm:t>
    </dgm:pt>
    <dgm:pt modelId="{7BE9AC4E-8A7B-4C6F-B4AF-838E057DAA38}" type="parTrans" cxnId="{AA2C1385-ECD7-41A0-BD13-906F03F474EB}">
      <dgm:prSet/>
      <dgm:spPr/>
      <dgm:t>
        <a:bodyPr/>
        <a:lstStyle/>
        <a:p>
          <a:endParaRPr lang="en-US" sz="2000"/>
        </a:p>
      </dgm:t>
    </dgm:pt>
    <dgm:pt modelId="{2C3F0085-6472-425C-BBC3-5CA74E6673B9}" type="sibTrans" cxnId="{AA2C1385-ECD7-41A0-BD13-906F03F474EB}">
      <dgm:prSet/>
      <dgm:spPr/>
      <dgm:t>
        <a:bodyPr/>
        <a:lstStyle/>
        <a:p>
          <a:endParaRPr lang="en-US" sz="2000"/>
        </a:p>
      </dgm:t>
    </dgm:pt>
    <dgm:pt modelId="{C66C6BAB-92C5-F44E-8B2E-B0601CF869F6}" type="pres">
      <dgm:prSet presAssocID="{75E07622-B611-4651-A60E-83FAD5C009B7}" presName="Name0" presStyleCnt="0">
        <dgm:presLayoutVars>
          <dgm:dir/>
          <dgm:animLvl val="lvl"/>
          <dgm:resizeHandles val="exact"/>
        </dgm:presLayoutVars>
      </dgm:prSet>
      <dgm:spPr/>
    </dgm:pt>
    <dgm:pt modelId="{2CBBEDCF-CE51-934E-B942-E2D86F6F813E}" type="pres">
      <dgm:prSet presAssocID="{2122654C-AA3E-4C62-8CE6-04379D0FC859}" presName="composite" presStyleCnt="0"/>
      <dgm:spPr/>
    </dgm:pt>
    <dgm:pt modelId="{43667FB9-133F-4142-BD42-D81C5F492B48}" type="pres">
      <dgm:prSet presAssocID="{2122654C-AA3E-4C62-8CE6-04379D0FC859}" presName="parTx" presStyleLbl="alignNode1" presStyleIdx="0" presStyleCnt="3">
        <dgm:presLayoutVars>
          <dgm:chMax val="0"/>
          <dgm:chPref val="0"/>
        </dgm:presLayoutVars>
      </dgm:prSet>
      <dgm:spPr/>
    </dgm:pt>
    <dgm:pt modelId="{F3AA30D4-16A9-1E4A-AE1D-5E72144900B5}" type="pres">
      <dgm:prSet presAssocID="{2122654C-AA3E-4C62-8CE6-04379D0FC859}" presName="desTx" presStyleLbl="alignAccFollowNode1" presStyleIdx="0" presStyleCnt="3">
        <dgm:presLayoutVars/>
      </dgm:prSet>
      <dgm:spPr/>
    </dgm:pt>
    <dgm:pt modelId="{4ED4E66A-34AD-5446-ADED-761BDC98655D}" type="pres">
      <dgm:prSet presAssocID="{C2E6A30E-23BF-4C89-9D00-969E044ABE7E}" presName="space" presStyleCnt="0"/>
      <dgm:spPr/>
    </dgm:pt>
    <dgm:pt modelId="{A2CCBBC6-FB79-7A4A-BA0B-75D7C68367FB}" type="pres">
      <dgm:prSet presAssocID="{EDFF74A8-F896-45E7-9CD1-4E320526255D}" presName="composite" presStyleCnt="0"/>
      <dgm:spPr/>
    </dgm:pt>
    <dgm:pt modelId="{57C656EA-195C-9145-AC0C-BB40880960F7}" type="pres">
      <dgm:prSet presAssocID="{EDFF74A8-F896-45E7-9CD1-4E320526255D}" presName="parTx" presStyleLbl="alignNode1" presStyleIdx="1" presStyleCnt="3">
        <dgm:presLayoutVars>
          <dgm:chMax val="0"/>
          <dgm:chPref val="0"/>
        </dgm:presLayoutVars>
      </dgm:prSet>
      <dgm:spPr/>
    </dgm:pt>
    <dgm:pt modelId="{6B0B79F0-ED94-A546-BC56-972725CCA6A3}" type="pres">
      <dgm:prSet presAssocID="{EDFF74A8-F896-45E7-9CD1-4E320526255D}" presName="desTx" presStyleLbl="alignAccFollowNode1" presStyleIdx="1" presStyleCnt="3">
        <dgm:presLayoutVars/>
      </dgm:prSet>
      <dgm:spPr/>
    </dgm:pt>
    <dgm:pt modelId="{674EE71A-1816-1E4E-9828-BD100CE9844B}" type="pres">
      <dgm:prSet presAssocID="{511A0118-252E-4182-859A-902D4EE6645D}" presName="space" presStyleCnt="0"/>
      <dgm:spPr/>
    </dgm:pt>
    <dgm:pt modelId="{61494CE8-2533-3746-8939-06A48A02090C}" type="pres">
      <dgm:prSet presAssocID="{D2E57CE7-34C8-4018-9248-AEBA48507D29}" presName="composite" presStyleCnt="0"/>
      <dgm:spPr/>
    </dgm:pt>
    <dgm:pt modelId="{162BE533-A52C-EE4B-AD0C-6C4A161311A8}" type="pres">
      <dgm:prSet presAssocID="{D2E57CE7-34C8-4018-9248-AEBA48507D29}" presName="parTx" presStyleLbl="alignNode1" presStyleIdx="2" presStyleCnt="3">
        <dgm:presLayoutVars>
          <dgm:chMax val="0"/>
          <dgm:chPref val="0"/>
        </dgm:presLayoutVars>
      </dgm:prSet>
      <dgm:spPr/>
    </dgm:pt>
    <dgm:pt modelId="{A27D0BCA-901F-FC45-B46C-68A552D57C05}" type="pres">
      <dgm:prSet presAssocID="{D2E57CE7-34C8-4018-9248-AEBA48507D29}" presName="desTx" presStyleLbl="alignAccFollowNode1" presStyleIdx="2" presStyleCnt="3">
        <dgm:presLayoutVars/>
      </dgm:prSet>
      <dgm:spPr/>
    </dgm:pt>
  </dgm:ptLst>
  <dgm:cxnLst>
    <dgm:cxn modelId="{09D58D07-75C0-44A3-A619-97714216047B}" srcId="{2122654C-AA3E-4C62-8CE6-04379D0FC859}" destId="{3A5F4D97-A098-4F64-AB14-A15F09F3AC3B}" srcOrd="0" destOrd="0" parTransId="{EEB6B4E9-2A46-4EB4-8F48-8BB8F33B5A0C}" sibTransId="{C898B442-C5A0-43CD-9EFF-7EDE279B96D8}"/>
    <dgm:cxn modelId="{EC368F22-AB3E-F945-B2DD-702BA855B11C}" type="presOf" srcId="{75E07622-B611-4651-A60E-83FAD5C009B7}" destId="{C66C6BAB-92C5-F44E-8B2E-B0601CF869F6}" srcOrd="0" destOrd="0" presId="urn:microsoft.com/office/officeart/2016/7/layout/HorizontalActionList"/>
    <dgm:cxn modelId="{F51E0936-F241-1946-A0A7-C2DC7ADF1CBB}" type="presOf" srcId="{D2E57CE7-34C8-4018-9248-AEBA48507D29}" destId="{162BE533-A52C-EE4B-AD0C-6C4A161311A8}" srcOrd="0" destOrd="0" presId="urn:microsoft.com/office/officeart/2016/7/layout/HorizontalActionList"/>
    <dgm:cxn modelId="{DB4E4941-9573-9D40-888F-5BA9BD8FE5A6}" type="presOf" srcId="{9EC76594-461C-4B3D-B973-BD717292B428}" destId="{6B0B79F0-ED94-A546-BC56-972725CCA6A3}" srcOrd="0" destOrd="0" presId="urn:microsoft.com/office/officeart/2016/7/layout/HorizontalActionList"/>
    <dgm:cxn modelId="{DFC6AE45-CEAF-DA44-95D2-81A0325EE82F}" type="presOf" srcId="{407CAFAB-F311-4041-B129-6313988BF871}" destId="{A27D0BCA-901F-FC45-B46C-68A552D57C05}" srcOrd="0" destOrd="0" presId="urn:microsoft.com/office/officeart/2016/7/layout/HorizontalActionList"/>
    <dgm:cxn modelId="{53A5EB46-01B0-A648-B23B-BEC400329019}" type="presOf" srcId="{3A5F4D97-A098-4F64-AB14-A15F09F3AC3B}" destId="{F3AA30D4-16A9-1E4A-AE1D-5E72144900B5}" srcOrd="0" destOrd="0" presId="urn:microsoft.com/office/officeart/2016/7/layout/HorizontalActionList"/>
    <dgm:cxn modelId="{48D18664-2647-624A-B510-B6D2603D8986}" type="presOf" srcId="{2122654C-AA3E-4C62-8CE6-04379D0FC859}" destId="{43667FB9-133F-4142-BD42-D81C5F492B48}" srcOrd="0" destOrd="0" presId="urn:microsoft.com/office/officeart/2016/7/layout/HorizontalActionList"/>
    <dgm:cxn modelId="{9A851874-FAA2-4625-92EB-0BE4C696F297}" srcId="{75E07622-B611-4651-A60E-83FAD5C009B7}" destId="{EDFF74A8-F896-45E7-9CD1-4E320526255D}" srcOrd="1" destOrd="0" parTransId="{358538B3-B113-4F0A-8203-3C501577756B}" sibTransId="{511A0118-252E-4182-859A-902D4EE6645D}"/>
    <dgm:cxn modelId="{AA2C1385-ECD7-41A0-BD13-906F03F474EB}" srcId="{D2E57CE7-34C8-4018-9248-AEBA48507D29}" destId="{407CAFAB-F311-4041-B129-6313988BF871}" srcOrd="0" destOrd="0" parTransId="{7BE9AC4E-8A7B-4C6F-B4AF-838E057DAA38}" sibTransId="{2C3F0085-6472-425C-BBC3-5CA74E6673B9}"/>
    <dgm:cxn modelId="{CA9CF79A-F981-46D4-865C-96938DCB8F76}" srcId="{75E07622-B611-4651-A60E-83FAD5C009B7}" destId="{D2E57CE7-34C8-4018-9248-AEBA48507D29}" srcOrd="2" destOrd="0" parTransId="{307EE20B-9B6D-4ECB-9807-88D1422EB42D}" sibTransId="{2C5E0B17-9574-427E-B6E9-A5274EBA13A0}"/>
    <dgm:cxn modelId="{202E08A2-0605-6C4C-9401-654F1A94E9B7}" type="presOf" srcId="{EDFF74A8-F896-45E7-9CD1-4E320526255D}" destId="{57C656EA-195C-9145-AC0C-BB40880960F7}" srcOrd="0" destOrd="0" presId="urn:microsoft.com/office/officeart/2016/7/layout/HorizontalActionList"/>
    <dgm:cxn modelId="{738125A7-2D00-474B-B65C-E2077A457D34}" srcId="{75E07622-B611-4651-A60E-83FAD5C009B7}" destId="{2122654C-AA3E-4C62-8CE6-04379D0FC859}" srcOrd="0" destOrd="0" parTransId="{D9CC58B6-3A7C-486F-803F-1221B3E7D1F8}" sibTransId="{C2E6A30E-23BF-4C89-9D00-969E044ABE7E}"/>
    <dgm:cxn modelId="{8BDF3BF6-AF88-4614-964D-76CA493E4F89}" srcId="{EDFF74A8-F896-45E7-9CD1-4E320526255D}" destId="{9EC76594-461C-4B3D-B973-BD717292B428}" srcOrd="0" destOrd="0" parTransId="{F743A1D5-D267-4672-A1C9-5804A5D289AE}" sibTransId="{B444D690-E933-4DE4-B60A-1CD8A799748E}"/>
    <dgm:cxn modelId="{C933ED87-D14E-454A-A9FB-3CFD4C1E5C69}" type="presParOf" srcId="{C66C6BAB-92C5-F44E-8B2E-B0601CF869F6}" destId="{2CBBEDCF-CE51-934E-B942-E2D86F6F813E}" srcOrd="0" destOrd="0" presId="urn:microsoft.com/office/officeart/2016/7/layout/HorizontalActionList"/>
    <dgm:cxn modelId="{2E33C1CE-D31B-0641-94DE-4E78EF0C2F3F}" type="presParOf" srcId="{2CBBEDCF-CE51-934E-B942-E2D86F6F813E}" destId="{43667FB9-133F-4142-BD42-D81C5F492B48}" srcOrd="0" destOrd="0" presId="urn:microsoft.com/office/officeart/2016/7/layout/HorizontalActionList"/>
    <dgm:cxn modelId="{F05AAF67-65E9-D442-9902-D1EB5910F0C9}" type="presParOf" srcId="{2CBBEDCF-CE51-934E-B942-E2D86F6F813E}" destId="{F3AA30D4-16A9-1E4A-AE1D-5E72144900B5}" srcOrd="1" destOrd="0" presId="urn:microsoft.com/office/officeart/2016/7/layout/HorizontalActionList"/>
    <dgm:cxn modelId="{8CFF9948-63B7-3543-AFFB-A96638CB62CA}" type="presParOf" srcId="{C66C6BAB-92C5-F44E-8B2E-B0601CF869F6}" destId="{4ED4E66A-34AD-5446-ADED-761BDC98655D}" srcOrd="1" destOrd="0" presId="urn:microsoft.com/office/officeart/2016/7/layout/HorizontalActionList"/>
    <dgm:cxn modelId="{F06DE6E4-CCC4-5743-B2BF-F1C38932C47F}" type="presParOf" srcId="{C66C6BAB-92C5-F44E-8B2E-B0601CF869F6}" destId="{A2CCBBC6-FB79-7A4A-BA0B-75D7C68367FB}" srcOrd="2" destOrd="0" presId="urn:microsoft.com/office/officeart/2016/7/layout/HorizontalActionList"/>
    <dgm:cxn modelId="{D3613E47-9BD1-CA47-A041-9FF9C32279AB}" type="presParOf" srcId="{A2CCBBC6-FB79-7A4A-BA0B-75D7C68367FB}" destId="{57C656EA-195C-9145-AC0C-BB40880960F7}" srcOrd="0" destOrd="0" presId="urn:microsoft.com/office/officeart/2016/7/layout/HorizontalActionList"/>
    <dgm:cxn modelId="{9CEF7BCF-C774-EC4A-8023-29C81BA88398}" type="presParOf" srcId="{A2CCBBC6-FB79-7A4A-BA0B-75D7C68367FB}" destId="{6B0B79F0-ED94-A546-BC56-972725CCA6A3}" srcOrd="1" destOrd="0" presId="urn:microsoft.com/office/officeart/2016/7/layout/HorizontalActionList"/>
    <dgm:cxn modelId="{5BEB4A65-3C76-864C-9ECD-22F4C4FE5549}" type="presParOf" srcId="{C66C6BAB-92C5-F44E-8B2E-B0601CF869F6}" destId="{674EE71A-1816-1E4E-9828-BD100CE9844B}" srcOrd="3" destOrd="0" presId="urn:microsoft.com/office/officeart/2016/7/layout/HorizontalActionList"/>
    <dgm:cxn modelId="{2E05E457-4B4E-0B40-8B7E-C02BE31042F7}" type="presParOf" srcId="{C66C6BAB-92C5-F44E-8B2E-B0601CF869F6}" destId="{61494CE8-2533-3746-8939-06A48A02090C}" srcOrd="4" destOrd="0" presId="urn:microsoft.com/office/officeart/2016/7/layout/HorizontalActionList"/>
    <dgm:cxn modelId="{8FAA73A1-FC0B-4C42-B4DC-11914A337DB6}" type="presParOf" srcId="{61494CE8-2533-3746-8939-06A48A02090C}" destId="{162BE533-A52C-EE4B-AD0C-6C4A161311A8}" srcOrd="0" destOrd="0" presId="urn:microsoft.com/office/officeart/2016/7/layout/HorizontalActionList"/>
    <dgm:cxn modelId="{494FD28D-FA3B-A248-B59A-1D3A5C5DDC28}" type="presParOf" srcId="{61494CE8-2533-3746-8939-06A48A02090C}" destId="{A27D0BCA-901F-FC45-B46C-68A552D57C05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BFDE4-777B-7343-9BF9-4F9A3A7CC7DB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6D342D99-9574-9E4F-A6B6-944A1EFE14EA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Infrastructure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6080" y="1893"/>
        <a:ext cx="2929383" cy="1757630"/>
      </dsp:txXfrm>
    </dsp:sp>
    <dsp:sp modelId="{BE236268-B233-8F4C-9A17-D05B4780ECAE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416969E4-92BA-054B-A7DE-DFC54D7A6C9C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Automation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99222" y="1893"/>
        <a:ext cx="2929383" cy="1757630"/>
      </dsp:txXfrm>
    </dsp:sp>
    <dsp:sp modelId="{988B0901-A35B-7248-8508-62F497672BF2}">
      <dsp:nvSpPr>
        <dsp:cNvPr id="0" name=""/>
        <dsp:cNvSpPr/>
      </dsp:nvSpPr>
      <dsp:spPr>
        <a:xfrm>
          <a:off x="1860772" y="1757723"/>
          <a:ext cx="7206284" cy="643158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8679"/>
              </a:lnTo>
              <a:lnTo>
                <a:pt x="0" y="338679"/>
              </a:lnTo>
              <a:lnTo>
                <a:pt x="0" y="64315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71" y="2075933"/>
        <a:ext cx="361885" cy="6737"/>
      </dsp:txXfrm>
    </dsp:sp>
    <dsp:sp modelId="{DF4F5286-C2E9-1A4B-9B5C-7373AC15F9B0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API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baseline="0" dirty="0"/>
        </a:p>
      </dsp:txBody>
      <dsp:txXfrm>
        <a:off x="7602364" y="1893"/>
        <a:ext cx="2929383" cy="1757630"/>
      </dsp:txXfrm>
    </dsp:sp>
    <dsp:sp modelId="{05248EA2-6E38-144C-869C-E9E3E04E8C3D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7" cy="6737"/>
      </dsp:txXfrm>
    </dsp:sp>
    <dsp:sp modelId="{4C807F48-5596-2F47-AAA0-86683FD0D58B}">
      <dsp:nvSpPr>
        <dsp:cNvPr id="0" name=""/>
        <dsp:cNvSpPr/>
      </dsp:nvSpPr>
      <dsp:spPr>
        <a:xfrm>
          <a:off x="396080" y="2433281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Compute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6080" y="2433281"/>
        <a:ext cx="2929383" cy="1757630"/>
      </dsp:txXfrm>
    </dsp:sp>
    <dsp:sp modelId="{B7939396-9136-1B4F-BB1D-009B704D79B2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99222" y="2433281"/>
        <a:ext cx="2929383" cy="17576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26B20-E26F-F84C-B251-F7006B56236C}">
      <dsp:nvSpPr>
        <dsp:cNvPr id="0" name=""/>
        <dsp:cNvSpPr/>
      </dsp:nvSpPr>
      <dsp:spPr>
        <a:xfrm>
          <a:off x="1305324" y="2731"/>
          <a:ext cx="3785088" cy="20086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New Organizer</a:t>
          </a:r>
        </a:p>
      </dsp:txBody>
      <dsp:txXfrm>
        <a:off x="1305324" y="2731"/>
        <a:ext cx="3785088" cy="2008643"/>
      </dsp:txXfrm>
    </dsp:sp>
    <dsp:sp modelId="{4D08EB4E-881A-C840-822C-7FA3697662F5}">
      <dsp:nvSpPr>
        <dsp:cNvPr id="0" name=""/>
        <dsp:cNvSpPr/>
      </dsp:nvSpPr>
      <dsp:spPr>
        <a:xfrm>
          <a:off x="5425186" y="2731"/>
          <a:ext cx="3785088" cy="2008643"/>
        </a:xfrm>
        <a:prstGeom prst="rect">
          <a:avLst/>
        </a:prstGeom>
        <a:solidFill>
          <a:schemeClr val="accent2">
            <a:hueOff val="-486521"/>
            <a:satOff val="-4245"/>
            <a:lumOff val="-5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2024 Schedule</a:t>
          </a:r>
        </a:p>
      </dsp:txBody>
      <dsp:txXfrm>
        <a:off x="5425186" y="2731"/>
        <a:ext cx="3785088" cy="2008643"/>
      </dsp:txXfrm>
    </dsp:sp>
    <dsp:sp modelId="{7C2C1C5B-A8ED-7841-A480-F90BB4D2FDC1}">
      <dsp:nvSpPr>
        <dsp:cNvPr id="0" name=""/>
        <dsp:cNvSpPr/>
      </dsp:nvSpPr>
      <dsp:spPr>
        <a:xfrm>
          <a:off x="1305324" y="2346148"/>
          <a:ext cx="3785088" cy="2008643"/>
        </a:xfrm>
        <a:prstGeom prst="rect">
          <a:avLst/>
        </a:prstGeom>
        <a:solidFill>
          <a:schemeClr val="accent2">
            <a:hueOff val="-973042"/>
            <a:satOff val="-8489"/>
            <a:lumOff val="-10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User Group AWS Accounts</a:t>
          </a:r>
        </a:p>
      </dsp:txBody>
      <dsp:txXfrm>
        <a:off x="1305324" y="2346148"/>
        <a:ext cx="3785088" cy="2008643"/>
      </dsp:txXfrm>
    </dsp:sp>
    <dsp:sp modelId="{157FE2DE-20A2-FD40-BCA8-71E65EE070E3}">
      <dsp:nvSpPr>
        <dsp:cNvPr id="0" name=""/>
        <dsp:cNvSpPr/>
      </dsp:nvSpPr>
      <dsp:spPr>
        <a:xfrm>
          <a:off x="5425186" y="2346148"/>
          <a:ext cx="3785088" cy="2008643"/>
        </a:xfrm>
        <a:prstGeom prst="rect">
          <a:avLst/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AWS Credits Raffle</a:t>
          </a:r>
        </a:p>
      </dsp:txBody>
      <dsp:txXfrm>
        <a:off x="5425186" y="2346148"/>
        <a:ext cx="3785088" cy="2008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E6D1F-48CE-4FB4-993B-2CEEEB5B80C4}">
      <dsp:nvSpPr>
        <dsp:cNvPr id="0" name=""/>
        <dsp:cNvSpPr/>
      </dsp:nvSpPr>
      <dsp:spPr>
        <a:xfrm>
          <a:off x="1020487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A8E01-4E05-429A-9D29-1C8301A6FC1B}">
      <dsp:nvSpPr>
        <dsp:cNvPr id="0" name=""/>
        <dsp:cNvSpPr/>
      </dsp:nvSpPr>
      <dsp:spPr>
        <a:xfrm>
          <a:off x="393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Build Environment</a:t>
          </a:r>
        </a:p>
      </dsp:txBody>
      <dsp:txXfrm>
        <a:off x="393" y="2379378"/>
        <a:ext cx="3138750" cy="470812"/>
      </dsp:txXfrm>
    </dsp:sp>
    <dsp:sp modelId="{7F13FB55-69FE-48FC-BACB-66543FCF1F9A}">
      <dsp:nvSpPr>
        <dsp:cNvPr id="0" name=""/>
        <dsp:cNvSpPr/>
      </dsp:nvSpPr>
      <dsp:spPr>
        <a:xfrm>
          <a:off x="393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4A2586-08DE-4E6E-A863-EDBE5531A3F1}">
      <dsp:nvSpPr>
        <dsp:cNvPr id="0" name=""/>
        <dsp:cNvSpPr/>
      </dsp:nvSpPr>
      <dsp:spPr>
        <a:xfrm>
          <a:off x="4708518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63EE7-8969-45D1-8CFB-824BDECB68E0}">
      <dsp:nvSpPr>
        <dsp:cNvPr id="0" name=""/>
        <dsp:cNvSpPr/>
      </dsp:nvSpPr>
      <dsp:spPr>
        <a:xfrm>
          <a:off x="3688425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Synth</a:t>
          </a:r>
        </a:p>
      </dsp:txBody>
      <dsp:txXfrm>
        <a:off x="3688425" y="2379378"/>
        <a:ext cx="3138750" cy="470812"/>
      </dsp:txXfrm>
    </dsp:sp>
    <dsp:sp modelId="{3351801C-917E-4D6F-92CF-4A6965686A22}">
      <dsp:nvSpPr>
        <dsp:cNvPr id="0" name=""/>
        <dsp:cNvSpPr/>
      </dsp:nvSpPr>
      <dsp:spPr>
        <a:xfrm>
          <a:off x="3688425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991A0-1DD0-493B-9472-7BD3D269B6D9}">
      <dsp:nvSpPr>
        <dsp:cNvPr id="0" name=""/>
        <dsp:cNvSpPr/>
      </dsp:nvSpPr>
      <dsp:spPr>
        <a:xfrm>
          <a:off x="8396550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C85CD-396E-4861-97AE-1235C38B6D59}">
      <dsp:nvSpPr>
        <dsp:cNvPr id="0" name=""/>
        <dsp:cNvSpPr/>
      </dsp:nvSpPr>
      <dsp:spPr>
        <a:xfrm>
          <a:off x="7376456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Deploy</a:t>
          </a:r>
        </a:p>
      </dsp:txBody>
      <dsp:txXfrm>
        <a:off x="7376456" y="2379378"/>
        <a:ext cx="3138750" cy="470812"/>
      </dsp:txXfrm>
    </dsp:sp>
    <dsp:sp modelId="{53EFD427-734C-40B6-98F2-3A1095DEB621}">
      <dsp:nvSpPr>
        <dsp:cNvPr id="0" name=""/>
        <dsp:cNvSpPr/>
      </dsp:nvSpPr>
      <dsp:spPr>
        <a:xfrm>
          <a:off x="7376456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9666C-6E6C-CE4F-85E1-916F3C3350F1}">
      <dsp:nvSpPr>
        <dsp:cNvPr id="0" name=""/>
        <dsp:cNvSpPr/>
      </dsp:nvSpPr>
      <dsp:spPr>
        <a:xfrm>
          <a:off x="0" y="0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Configured Per Repo</a:t>
          </a:r>
        </a:p>
      </dsp:txBody>
      <dsp:txXfrm>
        <a:off x="36841" y="36841"/>
        <a:ext cx="7931345" cy="1184159"/>
      </dsp:txXfrm>
    </dsp:sp>
    <dsp:sp modelId="{CD8AF3AB-F995-064B-8BE8-73F858089638}">
      <dsp:nvSpPr>
        <dsp:cNvPr id="0" name=""/>
        <dsp:cNvSpPr/>
      </dsp:nvSpPr>
      <dsp:spPr>
        <a:xfrm>
          <a:off x="819587" y="1467481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-729781"/>
            <a:satOff val="-6367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Event Triggers</a:t>
          </a:r>
        </a:p>
      </dsp:txBody>
      <dsp:txXfrm>
        <a:off x="856428" y="1504322"/>
        <a:ext cx="7577788" cy="1184159"/>
      </dsp:txXfrm>
    </dsp:sp>
    <dsp:sp modelId="{E90038A3-3212-8A4C-9430-22E1A55C7BA0}">
      <dsp:nvSpPr>
        <dsp:cNvPr id="0" name=""/>
        <dsp:cNvSpPr/>
      </dsp:nvSpPr>
      <dsp:spPr>
        <a:xfrm>
          <a:off x="1639174" y="2934963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Enabled for PrBot</a:t>
          </a:r>
        </a:p>
      </dsp:txBody>
      <dsp:txXfrm>
        <a:off x="1676015" y="2971804"/>
        <a:ext cx="7577788" cy="1184159"/>
      </dsp:txXfrm>
    </dsp:sp>
    <dsp:sp modelId="{3560B7B9-EC19-3E49-B263-2CA8DBD79634}">
      <dsp:nvSpPr>
        <dsp:cNvPr id="0" name=""/>
        <dsp:cNvSpPr/>
      </dsp:nvSpPr>
      <dsp:spPr>
        <a:xfrm>
          <a:off x="8471057" y="953863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55016" y="953863"/>
        <a:ext cx="449678" cy="615241"/>
      </dsp:txXfrm>
    </dsp:sp>
    <dsp:sp modelId="{7FA6397B-DFFD-014F-90A5-24A748D39107}">
      <dsp:nvSpPr>
        <dsp:cNvPr id="0" name=""/>
        <dsp:cNvSpPr/>
      </dsp:nvSpPr>
      <dsp:spPr>
        <a:xfrm>
          <a:off x="9290644" y="2412959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00117"/>
            <a:satOff val="-15386"/>
            <a:lumOff val="-387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200117"/>
              <a:satOff val="-15386"/>
              <a:lumOff val="-38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474603" y="2412959"/>
        <a:ext cx="449678" cy="615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7CBE1-E58F-724D-BC1A-3C704A4071D2}">
      <dsp:nvSpPr>
        <dsp:cNvPr id="0" name=""/>
        <dsp:cNvSpPr/>
      </dsp:nvSpPr>
      <dsp:spPr>
        <a:xfrm>
          <a:off x="1283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6500" kern="1200" dirty="0"/>
            <a:t>Deploy user</a:t>
          </a:r>
        </a:p>
      </dsp:txBody>
      <dsp:txXfrm>
        <a:off x="69709" y="1075980"/>
        <a:ext cx="4535606" cy="2199377"/>
      </dsp:txXfrm>
    </dsp:sp>
    <dsp:sp modelId="{4FAA8A3D-7312-1D44-8348-7ECD116E292D}">
      <dsp:nvSpPr>
        <dsp:cNvPr id="0" name=""/>
        <dsp:cNvSpPr/>
      </dsp:nvSpPr>
      <dsp:spPr>
        <a:xfrm>
          <a:off x="5841857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6500" kern="1200" dirty="0" err="1"/>
            <a:t>Github</a:t>
          </a:r>
          <a:r>
            <a:rPr lang="en-US" sz="6500" kern="1200" dirty="0"/>
            <a:t> Token</a:t>
          </a:r>
        </a:p>
      </dsp:txBody>
      <dsp:txXfrm>
        <a:off x="5910283" y="1075980"/>
        <a:ext cx="4535606" cy="21993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D9D65-A10F-422E-8365-4F98EA61BBA9}">
      <dsp:nvSpPr>
        <dsp:cNvPr id="0" name=""/>
        <dsp:cNvSpPr/>
      </dsp:nvSpPr>
      <dsp:spPr>
        <a:xfrm>
          <a:off x="1963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EF5FF-0E06-4A19-A3F9-DBF478FBEACE}">
      <dsp:nvSpPr>
        <dsp:cNvPr id="0" name=""/>
        <dsp:cNvSpPr/>
      </dsp:nvSpPr>
      <dsp:spPr>
        <a:xfrm>
          <a:off x="559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Service Account Keys</a:t>
          </a:r>
        </a:p>
      </dsp:txBody>
      <dsp:txXfrm>
        <a:off x="559800" y="2474724"/>
        <a:ext cx="4320000" cy="648000"/>
      </dsp:txXfrm>
    </dsp:sp>
    <dsp:sp modelId="{5EA3BE01-CBE6-45A2-A86D-FBD360F88C8F}">
      <dsp:nvSpPr>
        <dsp:cNvPr id="0" name=""/>
        <dsp:cNvSpPr/>
      </dsp:nvSpPr>
      <dsp:spPr>
        <a:xfrm>
          <a:off x="559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E9646-E752-4103-BD9C-584C380E6D4C}">
      <dsp:nvSpPr>
        <dsp:cNvPr id="0" name=""/>
        <dsp:cNvSpPr/>
      </dsp:nvSpPr>
      <dsp:spPr>
        <a:xfrm>
          <a:off x="7039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07D9E-C45E-46C6-B238-C94FB0F4C445}">
      <dsp:nvSpPr>
        <dsp:cNvPr id="0" name=""/>
        <dsp:cNvSpPr/>
      </dsp:nvSpPr>
      <dsp:spPr>
        <a:xfrm>
          <a:off x="5635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Configured in GitHub</a:t>
          </a:r>
        </a:p>
      </dsp:txBody>
      <dsp:txXfrm>
        <a:off x="5635800" y="2474724"/>
        <a:ext cx="4320000" cy="648000"/>
      </dsp:txXfrm>
    </dsp:sp>
    <dsp:sp modelId="{F43D1FA4-B1B6-4E18-ABB5-EF19A74C6C3B}">
      <dsp:nvSpPr>
        <dsp:cNvPr id="0" name=""/>
        <dsp:cNvSpPr/>
      </dsp:nvSpPr>
      <dsp:spPr>
        <a:xfrm>
          <a:off x="5635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5635800" y="3175807"/>
        <a:ext cx="4320000" cy="3269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C6024-11DD-4768-B21C-5F40DAE64DBC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7CA40-DC24-49CF-A729-DB1C4E17F40B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AWS Secrets</a:t>
          </a:r>
        </a:p>
      </dsp:txBody>
      <dsp:txXfrm>
        <a:off x="765914" y="2943510"/>
        <a:ext cx="4320000" cy="720000"/>
      </dsp:txXfrm>
    </dsp:sp>
    <dsp:sp modelId="{7FAEF28C-2D5D-4CDC-B498-D9A618561CA4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678AD-E1A7-46E0-965C-A23FEF4FC803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Code Reference</a:t>
          </a:r>
        </a:p>
      </dsp:txBody>
      <dsp:txXfrm>
        <a:off x="5841914" y="2943510"/>
        <a:ext cx="432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AFD7F-EB01-1F4D-93F0-CA55502581AB}">
      <dsp:nvSpPr>
        <dsp:cNvPr id="0" name=""/>
        <dsp:cNvSpPr/>
      </dsp:nvSpPr>
      <dsp:spPr>
        <a:xfrm>
          <a:off x="11836" y="1089660"/>
          <a:ext cx="3725416" cy="11176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</a:t>
          </a:r>
        </a:p>
      </dsp:txBody>
      <dsp:txXfrm>
        <a:off x="11836" y="1089660"/>
        <a:ext cx="3725416" cy="1117624"/>
      </dsp:txXfrm>
    </dsp:sp>
    <dsp:sp modelId="{2B3CF11B-C615-4E4E-B344-4E51CAB4986F}">
      <dsp:nvSpPr>
        <dsp:cNvPr id="0" name=""/>
        <dsp:cNvSpPr/>
      </dsp:nvSpPr>
      <dsp:spPr>
        <a:xfrm>
          <a:off x="11836" y="2207284"/>
          <a:ext cx="3725416" cy="2151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 build process and version pinning</a:t>
          </a:r>
        </a:p>
      </dsp:txBody>
      <dsp:txXfrm>
        <a:off x="11836" y="2207284"/>
        <a:ext cx="3725416" cy="2151355"/>
      </dsp:txXfrm>
    </dsp:sp>
    <dsp:sp modelId="{27D9BB26-001B-AD42-83F3-929B799509C7}">
      <dsp:nvSpPr>
        <dsp:cNvPr id="0" name=""/>
        <dsp:cNvSpPr/>
      </dsp:nvSpPr>
      <dsp:spPr>
        <a:xfrm>
          <a:off x="3845147" y="1089660"/>
          <a:ext cx="3725416" cy="1117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Tests</a:t>
          </a:r>
        </a:p>
      </dsp:txBody>
      <dsp:txXfrm>
        <a:off x="3845147" y="1089660"/>
        <a:ext cx="3725416" cy="1117624"/>
      </dsp:txXfrm>
    </dsp:sp>
    <dsp:sp modelId="{E334B7B5-CE66-A748-9972-3314E8D7974B}">
      <dsp:nvSpPr>
        <dsp:cNvPr id="0" name=""/>
        <dsp:cNvSpPr/>
      </dsp:nvSpPr>
      <dsp:spPr>
        <a:xfrm>
          <a:off x="3845147" y="2207284"/>
          <a:ext cx="3725416" cy="21513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Implement CDK Tests</a:t>
          </a:r>
        </a:p>
      </dsp:txBody>
      <dsp:txXfrm>
        <a:off x="3845147" y="2207284"/>
        <a:ext cx="3725416" cy="2151355"/>
      </dsp:txXfrm>
    </dsp:sp>
    <dsp:sp modelId="{4074AD28-1C35-6344-8CB2-3A163BF89742}">
      <dsp:nvSpPr>
        <dsp:cNvPr id="0" name=""/>
        <dsp:cNvSpPr/>
      </dsp:nvSpPr>
      <dsp:spPr>
        <a:xfrm>
          <a:off x="7678458" y="1089660"/>
          <a:ext cx="3725416" cy="11176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Permissions</a:t>
          </a:r>
        </a:p>
      </dsp:txBody>
      <dsp:txXfrm>
        <a:off x="7678458" y="1089660"/>
        <a:ext cx="3725416" cy="1117624"/>
      </dsp:txXfrm>
    </dsp:sp>
    <dsp:sp modelId="{518EE84B-70CF-984E-90D5-A918AEA698F9}">
      <dsp:nvSpPr>
        <dsp:cNvPr id="0" name=""/>
        <dsp:cNvSpPr/>
      </dsp:nvSpPr>
      <dsp:spPr>
        <a:xfrm>
          <a:off x="7678458" y="2207284"/>
          <a:ext cx="3725416" cy="215135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Migrate to Service Account</a:t>
          </a:r>
        </a:p>
      </dsp:txBody>
      <dsp:txXfrm>
        <a:off x="7678458" y="2207284"/>
        <a:ext cx="3725416" cy="21513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67FB9-133F-4142-BD42-D81C5F492B48}">
      <dsp:nvSpPr>
        <dsp:cNvPr id="0" name=""/>
        <dsp:cNvSpPr/>
      </dsp:nvSpPr>
      <dsp:spPr>
        <a:xfrm>
          <a:off x="11836" y="1089660"/>
          <a:ext cx="3725416" cy="11176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Triggers</a:t>
          </a:r>
        </a:p>
      </dsp:txBody>
      <dsp:txXfrm>
        <a:off x="11836" y="1089660"/>
        <a:ext cx="3725416" cy="1117624"/>
      </dsp:txXfrm>
    </dsp:sp>
    <dsp:sp modelId="{F3AA30D4-16A9-1E4A-AE1D-5E72144900B5}">
      <dsp:nvSpPr>
        <dsp:cNvPr id="0" name=""/>
        <dsp:cNvSpPr/>
      </dsp:nvSpPr>
      <dsp:spPr>
        <a:xfrm>
          <a:off x="11836" y="2207284"/>
          <a:ext cx="3725416" cy="2151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 demand w/ label usage</a:t>
          </a:r>
        </a:p>
      </dsp:txBody>
      <dsp:txXfrm>
        <a:off x="11836" y="2207284"/>
        <a:ext cx="3725416" cy="2151355"/>
      </dsp:txXfrm>
    </dsp:sp>
    <dsp:sp modelId="{57C656EA-195C-9145-AC0C-BB40880960F7}">
      <dsp:nvSpPr>
        <dsp:cNvPr id="0" name=""/>
        <dsp:cNvSpPr/>
      </dsp:nvSpPr>
      <dsp:spPr>
        <a:xfrm>
          <a:off x="3845147" y="1089660"/>
          <a:ext cx="3725416" cy="1117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Update</a:t>
          </a:r>
        </a:p>
      </dsp:txBody>
      <dsp:txXfrm>
        <a:off x="3845147" y="1089660"/>
        <a:ext cx="3725416" cy="1117624"/>
      </dsp:txXfrm>
    </dsp:sp>
    <dsp:sp modelId="{6B0B79F0-ED94-A546-BC56-972725CCA6A3}">
      <dsp:nvSpPr>
        <dsp:cNvPr id="0" name=""/>
        <dsp:cNvSpPr/>
      </dsp:nvSpPr>
      <dsp:spPr>
        <a:xfrm>
          <a:off x="3845147" y="2207284"/>
          <a:ext cx="3725416" cy="21513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Fetch Secrets instead of Environment Variables</a:t>
          </a:r>
        </a:p>
      </dsp:txBody>
      <dsp:txXfrm>
        <a:off x="3845147" y="2207284"/>
        <a:ext cx="3725416" cy="2151355"/>
      </dsp:txXfrm>
    </dsp:sp>
    <dsp:sp modelId="{162BE533-A52C-EE4B-AD0C-6C4A161311A8}">
      <dsp:nvSpPr>
        <dsp:cNvPr id="0" name=""/>
        <dsp:cNvSpPr/>
      </dsp:nvSpPr>
      <dsp:spPr>
        <a:xfrm>
          <a:off x="7678458" y="1089660"/>
          <a:ext cx="3725416" cy="11176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Automation</a:t>
          </a:r>
        </a:p>
      </dsp:txBody>
      <dsp:txXfrm>
        <a:off x="7678458" y="1089660"/>
        <a:ext cx="3725416" cy="1117624"/>
      </dsp:txXfrm>
    </dsp:sp>
    <dsp:sp modelId="{A27D0BCA-901F-FC45-B46C-68A552D57C05}">
      <dsp:nvSpPr>
        <dsp:cNvPr id="0" name=""/>
        <dsp:cNvSpPr/>
      </dsp:nvSpPr>
      <dsp:spPr>
        <a:xfrm>
          <a:off x="7678458" y="2207284"/>
          <a:ext cx="3725416" cy="215135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Auto-tagging </a:t>
          </a:r>
          <a:r>
            <a:rPr lang="en-US" sz="2000" kern="1200"/>
            <a:t>after Approvals</a:t>
          </a:r>
          <a:endParaRPr lang="en-US" sz="2000" kern="1200" dirty="0"/>
        </a:p>
      </dsp:txBody>
      <dsp:txXfrm>
        <a:off x="7678458" y="2207284"/>
        <a:ext cx="3725416" cy="2151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604C0-4FBB-F04C-8BC9-D7EF3F5CE1F2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8D732-1A94-0147-9337-C345D233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3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abundance of AWS on this slide as a transition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3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00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0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Deployment: Blue/Green, Canary, Mock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marR="0" lvl="0" indent="-285750" algn="l" defTabSz="914400" rtl="0" eaLnBrk="1" fontAlgn="auto" latinLnBrk="0" hangingPunct="1">
              <a:lnSpc>
                <a:spcPct val="100000"/>
              </a:lnSpc>
              <a:spcBef>
                <a:spcPts val="5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5" dirty="0">
                <a:latin typeface="Amazon Ember Light"/>
                <a:cs typeface="Amazon Ember Light"/>
              </a:rPr>
              <a:t>Authentication Options</a:t>
            </a:r>
            <a:r>
              <a:rPr lang="en-US" spc="-55" dirty="0">
                <a:latin typeface="Amazon Ember Light"/>
                <a:cs typeface="Amazon Ember Light"/>
              </a:rPr>
              <a:t>: Custom API Keys, Identity Providers through Cognito, Custom Authorizers through Lambda</a:t>
            </a:r>
          </a:p>
          <a:p>
            <a:pPr marL="294409" marR="0" lvl="0" indent="-285750" algn="l" defTabSz="914400" rtl="0" eaLnBrk="1" fontAlgn="auto" latinLnBrk="0" hangingPunct="1">
              <a:lnSpc>
                <a:spcPct val="100000"/>
              </a:lnSpc>
              <a:spcBef>
                <a:spcPts val="5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marR="0" lvl="0" indent="-285750" algn="l" defTabSz="914400" rtl="0" eaLnBrk="1" fontAlgn="auto" latinLnBrk="0" hangingPunct="1">
              <a:lnSpc>
                <a:spcPct val="100000"/>
              </a:lnSpc>
              <a:spcBef>
                <a:spcPts val="5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5" dirty="0">
                <a:latin typeface="Amazon Ember Light"/>
                <a:cs typeface="Amazon Ember Light"/>
              </a:rPr>
              <a:t>Custom DNS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Validation: Request/Response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Transformation: Request/Response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More: Caching, Logging, Rate Limiting, Throttling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04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April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58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40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Control: if, for, while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Organization: code management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Reusability: shared code and libs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Familiarity: same programming languages, tools, and workflows – no Domain Specific Languages (DSL) like Terraform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HashiCorp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Configuration Language</a:t>
            </a:r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 (HCL)</a:t>
            </a:r>
          </a:p>
          <a:p>
            <a:pPr marL="294409" indent="-285750">
              <a:spcBef>
                <a:spcPts val="559"/>
              </a:spcBef>
            </a:pPr>
            <a:endParaRPr lang="en-US" b="0" i="0" spc="-55" dirty="0">
              <a:solidFill>
                <a:srgbClr val="BDC1C6"/>
              </a:solidFill>
              <a:effectLst/>
              <a:latin typeface="Google Sans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b="0" i="0" spc="-55" dirty="0">
                <a:solidFill>
                  <a:srgbClr val="BDC1C6"/>
                </a:solidFill>
                <a:effectLst/>
                <a:latin typeface="Google Sans"/>
                <a:cs typeface="Amazon Ember Light"/>
              </a:rPr>
              <a:t>Deployment: 1-step deployment process as opposed to a 2-step, or multi-step deployment process</a:t>
            </a:r>
          </a:p>
          <a:p>
            <a:pPr marL="294409" indent="-285750">
              <a:spcBef>
                <a:spcPts val="559"/>
              </a:spcBef>
            </a:pPr>
            <a:endParaRPr lang="en-US" b="0" i="0" spc="-55" dirty="0">
              <a:solidFill>
                <a:srgbClr val="BDC1C6"/>
              </a:solidFill>
              <a:effectLst/>
              <a:latin typeface="Google Sans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b="0" i="0" spc="-55" dirty="0">
                <a:solidFill>
                  <a:srgbClr val="BDC1C6"/>
                </a:solidFill>
                <a:effectLst/>
                <a:latin typeface="Google Sans"/>
                <a:cs typeface="Amazon Ember Light"/>
              </a:rPr>
              <a:t>Support: Amazon provided support with plan</a:t>
            </a:r>
            <a:endParaRPr lang="en-US" spc="-55" dirty="0">
              <a:latin typeface="Amazon Ember Light"/>
              <a:cs typeface="Amazon Ember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76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  <a:p>
            <a:endParaRPr lang="en-US" dirty="0"/>
          </a:p>
          <a:p>
            <a:r>
              <a:rPr lang="en-US" dirty="0"/>
              <a:t>Lambda</a:t>
            </a:r>
          </a:p>
          <a:p>
            <a:endParaRPr lang="en-US" dirty="0"/>
          </a:p>
          <a:p>
            <a:r>
              <a:rPr lang="en-US" dirty="0"/>
              <a:t>Bedrock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75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86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0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Build Environment: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AWS-CDK and Python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Configure AWS Credentials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Build Assets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Lambda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5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2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Service Account Keys: provides deploy keys for Actions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30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8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90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83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39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Usage above free limits can be calculated with GitHub pricing calculator</a:t>
            </a:r>
          </a:p>
          <a:p>
            <a:endParaRPr lang="en-US" dirty="0"/>
          </a:p>
          <a:p>
            <a:r>
              <a:rPr lang="en-US" dirty="0"/>
              <a:t>CDK: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incur any additional charges.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Delegates to CloudFormation.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CloudFormation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pay for what you provision.</a:t>
            </a:r>
          </a:p>
          <a:p>
            <a:endParaRPr lang="en-US" dirty="0"/>
          </a:p>
          <a:p>
            <a:r>
              <a:rPr lang="en-US" dirty="0"/>
              <a:t>Lambda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Spread across all functions.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1024 would be 400,000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2048 would be 200,000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512 would be 800,000 seconds (alternatively)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256 is what we’re currently using and would equate to 1.6 M seconds per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04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5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Earners: $16,500/year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90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 Fast: prettier, lint, tests, sonar, etc.</a:t>
            </a:r>
          </a:p>
          <a:p>
            <a:endParaRPr lang="en-US" dirty="0"/>
          </a:p>
          <a:p>
            <a:r>
              <a:rPr lang="en-US" dirty="0"/>
              <a:t>Skip Irrelevant: 1-line changes, blacklist/whitelist, draft, and WIP</a:t>
            </a:r>
          </a:p>
          <a:p>
            <a:endParaRPr lang="en-US" dirty="0"/>
          </a:p>
          <a:p>
            <a:r>
              <a:rPr lang="en-US" dirty="0"/>
              <a:t>File Filter: blacklist/whitelist file extensions</a:t>
            </a:r>
          </a:p>
          <a:p>
            <a:endParaRPr lang="en-US" dirty="0"/>
          </a:p>
          <a:p>
            <a:r>
              <a:rPr lang="en-US" dirty="0"/>
              <a:t>Manual Trigger</a:t>
            </a:r>
          </a:p>
          <a:p>
            <a:endParaRPr lang="en-US" dirty="0"/>
          </a:p>
          <a:p>
            <a:r>
              <a:rPr lang="en-US" dirty="0"/>
              <a:t>Provisioned Throughput: Claude for multiple workloads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47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8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Unique per environment for future testing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Pin to known good versions to prevent unexpected layer changes</a:t>
            </a:r>
          </a:p>
          <a:p>
            <a:endParaRPr lang="en-US" dirty="0"/>
          </a:p>
          <a:p>
            <a:r>
              <a:rPr lang="en-US" dirty="0"/>
              <a:t>Automation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2x auto-reviewer tagging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1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68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Pull requests are the biggest bottleneck in software development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Large pull requests often don’t get the attention they need, which increases bugs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Giving feedback can be repetitive, tedious, and time consuming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Certain feedback can harm team morale e.g. whitespace, code formatting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8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The most</a:t>
            </a:r>
            <a:r>
              <a:rPr lang="en-US" sz="12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 comprehensive cloud platform</a:t>
            </a:r>
          </a:p>
          <a:p>
            <a:pPr defTabSz="804672">
              <a:spcAft>
                <a:spcPts val="600"/>
              </a:spcAft>
            </a:pPr>
            <a:endParaRPr lang="en-US" sz="12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With 200+ fully featured services</a:t>
            </a: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	</a:t>
            </a: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	Functionality that would be hard to replicate (retries, exponential backoff, dead letter queues, autoscaling, throttling, AWS service integrations)</a:t>
            </a:r>
          </a:p>
          <a:p>
            <a:pPr defTabSz="804672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mazon Ember Light"/>
              <a:cs typeface="Amazon Ember Light"/>
            </a:endParaRP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	Purpose-built offerings (in-memory, graph, time series, quantum)</a:t>
            </a:r>
          </a:p>
          <a:p>
            <a:pPr defTabSz="804672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mazon Ember Light"/>
              <a:cs typeface="Amazon Ember Light"/>
            </a:endParaRP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Every Action is an API calls</a:t>
            </a:r>
          </a:p>
          <a:p>
            <a:pPr defTabSz="804672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mazon Ember Light"/>
              <a:cs typeface="Amazon Ember Light"/>
            </a:endParaRP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	Supports 100% automation</a:t>
            </a:r>
          </a:p>
          <a:p>
            <a:pPr defTabSz="804672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mazon Ember Light"/>
              <a:cs typeface="Amazon Ember Light"/>
            </a:endParaRP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Security at every layer (1 click encryption, provided SSL certs, logging, network, firewall, secrets)</a:t>
            </a:r>
          </a:p>
          <a:p>
            <a:pPr defTabSz="804672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91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Pizza 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41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6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Bedrock: AWS version of ChatGPT with more bells and whistles (compare to ChatGPT)</a:t>
            </a:r>
          </a:p>
          <a:p>
            <a:endParaRPr lang="en-US" dirty="0"/>
          </a:p>
          <a:p>
            <a:r>
              <a:rPr lang="en-US" dirty="0"/>
              <a:t>Lambda: serverless compute option where you provide your code and a trigger like uploading an object or calling an API (compare to operations team)</a:t>
            </a:r>
          </a:p>
          <a:p>
            <a:endParaRPr lang="en-US" dirty="0"/>
          </a:p>
          <a:p>
            <a:r>
              <a:rPr lang="en-US" dirty="0"/>
              <a:t>API Gateway: front door for our application; the URL that GitHub will call with our webhook</a:t>
            </a:r>
          </a:p>
          <a:p>
            <a:endParaRPr lang="en-US" dirty="0"/>
          </a:p>
          <a:p>
            <a:r>
              <a:rPr lang="en-US" dirty="0"/>
              <a:t>CloudFormation: creates AWS infrastructure through the API calls I mentioned earlier with templates that are written in JSON or YAML</a:t>
            </a:r>
          </a:p>
          <a:p>
            <a:endParaRPr lang="en-US" dirty="0"/>
          </a:p>
          <a:p>
            <a:r>
              <a:rPr lang="en-US" dirty="0"/>
              <a:t>CDK: creates AWS infrastructure through programming languages that you already know like Python and TypeScript; delegates to CloudFormation to carry out changes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64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Scaffolding through CDK</a:t>
            </a:r>
          </a:p>
          <a:p>
            <a:endParaRPr lang="en-US" dirty="0"/>
          </a:p>
          <a:p>
            <a:r>
              <a:rPr lang="en-US" dirty="0"/>
              <a:t>Automation through GitHub Actions</a:t>
            </a:r>
          </a:p>
          <a:p>
            <a:endParaRPr lang="en-US" dirty="0"/>
          </a:p>
          <a:p>
            <a:r>
              <a:rPr lang="en-US" dirty="0"/>
              <a:t>API with API Gateway</a:t>
            </a:r>
          </a:p>
          <a:p>
            <a:endParaRPr lang="en-US" dirty="0"/>
          </a:p>
          <a:p>
            <a:r>
              <a:rPr lang="en-US" dirty="0"/>
              <a:t>Compute through Lambda</a:t>
            </a:r>
          </a:p>
          <a:p>
            <a:endParaRPr lang="en-US" dirty="0"/>
          </a:p>
          <a:p>
            <a:r>
              <a:rPr lang="en-US" dirty="0"/>
              <a:t>AI with Bedrock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4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2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89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4054" y="2071487"/>
            <a:ext cx="8769475" cy="1812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45" b="0" i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9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14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25977">
              <a:spcBef>
                <a:spcPts val="51"/>
              </a:spcBef>
            </a:pPr>
            <a:fld id="{81D60167-4931-47E6-BA6A-407CBD079E47}" type="slidenum">
              <a:rPr lang="en-US" smtClean="0"/>
              <a:pPr marL="25977">
                <a:spcBef>
                  <a:spcPts val="51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1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8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4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5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1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3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5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6C17A4A-FECA-744A-940A-990C17919C6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68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36544EB-DC25-9390-76D3-12A579D1864F}"/>
              </a:ext>
            </a:extLst>
          </p:cNvPr>
          <p:cNvSpPr txBox="1">
            <a:spLocks/>
          </p:cNvSpPr>
          <p:nvPr/>
        </p:nvSpPr>
        <p:spPr>
          <a:xfrm>
            <a:off x="629918" y="3857651"/>
            <a:ext cx="11181081" cy="10200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5" dirty="0">
                <a:solidFill>
                  <a:schemeClr val="accent4"/>
                </a:solidFill>
              </a:rPr>
              <a:t>Automating Pull Requests with</a:t>
            </a:r>
            <a:endParaRPr lang="en-US" spc="-105" dirty="0">
              <a:solidFill>
                <a:schemeClr val="accent4"/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22EC0876-D8EB-539A-ABE6-561173B69092}"/>
              </a:ext>
            </a:extLst>
          </p:cNvPr>
          <p:cNvSpPr txBox="1"/>
          <p:nvPr/>
        </p:nvSpPr>
        <p:spPr>
          <a:xfrm>
            <a:off x="629918" y="4251174"/>
            <a:ext cx="9291847" cy="218136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and Bedrock</a:t>
            </a:r>
            <a:endParaRPr sz="9600" dirty="0">
              <a:latin typeface="Amazon Ember Light"/>
              <a:cs typeface="Amazon Ember Light"/>
            </a:endParaRPr>
          </a:p>
          <a:p>
            <a:pPr marL="114300">
              <a:lnSpc>
                <a:spcPct val="100000"/>
              </a:lnSpc>
              <a:spcBef>
                <a:spcPts val="505"/>
              </a:spcBef>
            </a:pPr>
            <a:r>
              <a:rPr lang="en-US" sz="1700" spc="40" dirty="0">
                <a:solidFill>
                  <a:srgbClr val="FFFFFF"/>
                </a:solidFill>
                <a:latin typeface="Tahoma"/>
                <a:cs typeface="Tahoma"/>
              </a:rPr>
              <a:t>March</a:t>
            </a:r>
            <a:r>
              <a:rPr sz="17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Tahoma"/>
                <a:cs typeface="Tahoma"/>
              </a:rPr>
              <a:t>202</a:t>
            </a:r>
            <a:r>
              <a:rPr lang="en-US" sz="1700" spc="4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700" dirty="0">
              <a:latin typeface="Tahoma"/>
              <a:cs typeface="Tahoma"/>
            </a:endParaRPr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Key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76811E6-C7DC-86CB-6EA4-FB6D263BC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787" y="3403208"/>
            <a:ext cx="1371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Bedrock</a:t>
            </a:r>
          </a:p>
        </p:txBody>
      </p:sp>
      <p:pic>
        <p:nvPicPr>
          <p:cNvPr id="9" name="Picture 8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D0053907-60C6-0BF5-595F-0C0F224C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3" y="2011476"/>
            <a:ext cx="1371600" cy="1371600"/>
          </a:xfrm>
          <a:prstGeom prst="rect">
            <a:avLst/>
          </a:prstGeom>
        </p:spPr>
      </p:pic>
      <p:pic>
        <p:nvPicPr>
          <p:cNvPr id="14" name="Picture 13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B85D7795-372A-AB11-E509-B88ADA8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174" y="2031608"/>
            <a:ext cx="1371600" cy="13716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F355695E-A2A3-F800-98D3-00247B212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061" y="3377164"/>
            <a:ext cx="1647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Lambda</a:t>
            </a:r>
          </a:p>
        </p:txBody>
      </p:sp>
      <p:pic>
        <p:nvPicPr>
          <p:cNvPr id="18" name="Picture 17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7FFB534F-8345-1503-8EA7-23E9A12A5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484" y="2005564"/>
            <a:ext cx="1371600" cy="1371600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63CDE1F6-411E-C7D2-47FB-47B21D4D1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7836" y="3381361"/>
            <a:ext cx="1647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API Gateway</a:t>
            </a:r>
          </a:p>
        </p:txBody>
      </p:sp>
      <p:pic>
        <p:nvPicPr>
          <p:cNvPr id="23" name="Picture 22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8A9634D0-0C81-FD16-DD15-C58340171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284" y="2005564"/>
            <a:ext cx="1371600" cy="1371600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042F8D80-623A-66A5-6C4E-349E94765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145" y="3377164"/>
            <a:ext cx="1641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CloudFormation</a:t>
            </a:r>
          </a:p>
        </p:txBody>
      </p:sp>
      <p:pic>
        <p:nvPicPr>
          <p:cNvPr id="4098" name="Picture 2" descr="ChatGPT logo and Its History | LogoMyWay">
            <a:extLst>
              <a:ext uri="{FF2B5EF4-FFF2-40B4-BE49-F238E27FC236}">
                <a16:creationId xmlns:a16="http://schemas.microsoft.com/office/drawing/2014/main" id="{15792E4C-48F4-B4C1-4A41-FA63EAA95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3" r="19450"/>
          <a:stretch/>
        </p:blipFill>
        <p:spPr bwMode="auto">
          <a:xfrm>
            <a:off x="865953" y="4434738"/>
            <a:ext cx="138813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hands-on introduction to AWS Cloud Development Kit">
            <a:extLst>
              <a:ext uri="{FF2B5EF4-FFF2-40B4-BE49-F238E27FC236}">
                <a16:creationId xmlns:a16="http://schemas.microsoft.com/office/drawing/2014/main" id="{8AE89D09-6FE0-862F-957D-6FF52E2ED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9794255" y="2016276"/>
            <a:ext cx="146502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07C1B970-5E3D-1675-BE89-CE869AE33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5667" y="3429000"/>
            <a:ext cx="1641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CDK</a:t>
            </a:r>
          </a:p>
        </p:txBody>
      </p:sp>
      <p:pic>
        <p:nvPicPr>
          <p:cNvPr id="32" name="Graphic 31" descr="Server outline">
            <a:extLst>
              <a:ext uri="{FF2B5EF4-FFF2-40B4-BE49-F238E27FC236}">
                <a16:creationId xmlns:a16="http://schemas.microsoft.com/office/drawing/2014/main" id="{2FFD26B2-2250-626A-A65E-A51F6ECF7A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5773" y="4982892"/>
            <a:ext cx="914400" cy="914400"/>
          </a:xfrm>
          <a:prstGeom prst="rect">
            <a:avLst/>
          </a:prstGeom>
        </p:spPr>
      </p:pic>
      <p:pic>
        <p:nvPicPr>
          <p:cNvPr id="34" name="Graphic 33" descr="Users with solid fill">
            <a:extLst>
              <a:ext uri="{FF2B5EF4-FFF2-40B4-BE49-F238E27FC236}">
                <a16:creationId xmlns:a16="http://schemas.microsoft.com/office/drawing/2014/main" id="{17826D6D-9BFF-D67F-506D-0E40A914FA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15773" y="4247820"/>
            <a:ext cx="914400" cy="914400"/>
          </a:xfrm>
          <a:prstGeom prst="rect">
            <a:avLst/>
          </a:prstGeom>
        </p:spPr>
      </p:pic>
      <p:pic>
        <p:nvPicPr>
          <p:cNvPr id="36" name="Graphic 35" descr="Door Open with solid fill">
            <a:extLst>
              <a:ext uri="{FF2B5EF4-FFF2-40B4-BE49-F238E27FC236}">
                <a16:creationId xmlns:a16="http://schemas.microsoft.com/office/drawing/2014/main" id="{642A82DF-34B0-6DD0-FCC5-C48E5A193C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91854" y="4357108"/>
            <a:ext cx="1449230" cy="1449230"/>
          </a:xfrm>
          <a:prstGeom prst="rect">
            <a:avLst/>
          </a:prstGeom>
        </p:spPr>
      </p:pic>
      <p:pic>
        <p:nvPicPr>
          <p:cNvPr id="4102" name="Picture 6" descr="Terraform Consulting Services and Solution Provider: TX, USA">
            <a:extLst>
              <a:ext uri="{FF2B5EF4-FFF2-40B4-BE49-F238E27FC236}">
                <a16:creationId xmlns:a16="http://schemas.microsoft.com/office/drawing/2014/main" id="{8DF54391-00AA-B8A6-CE8D-2E0A9C6E4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r="12175"/>
          <a:stretch/>
        </p:blipFill>
        <p:spPr bwMode="auto">
          <a:xfrm>
            <a:off x="7729565" y="4415738"/>
            <a:ext cx="142703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ulumi - Infrastructure as Code in Any Programming Language">
            <a:extLst>
              <a:ext uri="{FF2B5EF4-FFF2-40B4-BE49-F238E27FC236}">
                <a16:creationId xmlns:a16="http://schemas.microsoft.com/office/drawing/2014/main" id="{AE29C921-28FF-6EBD-3940-EE8B8019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8702" r="7629" b="8770"/>
          <a:stretch/>
        </p:blipFill>
        <p:spPr bwMode="auto">
          <a:xfrm>
            <a:off x="9840965" y="439592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2F1A3F6-8ABC-1053-55A4-F24E942C741B}"/>
              </a:ext>
            </a:extLst>
          </p:cNvPr>
          <p:cNvCxnSpPr/>
          <p:nvPr/>
        </p:nvCxnSpPr>
        <p:spPr>
          <a:xfrm>
            <a:off x="457200" y="3979718"/>
            <a:ext cx="1143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4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1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5" name="Title 1">
            <a:extLst>
              <a:ext uri="{FF2B5EF4-FFF2-40B4-BE49-F238E27FC236}">
                <a16:creationId xmlns:a16="http://schemas.microsoft.com/office/drawing/2014/main" id="{BCE8716A-FA19-7839-C588-EA6B1BA4A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24439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4" descr="A hands-on introduction to AWS Cloud Development Kit">
            <a:extLst>
              <a:ext uri="{FF2B5EF4-FFF2-40B4-BE49-F238E27FC236}">
                <a16:creationId xmlns:a16="http://schemas.microsoft.com/office/drawing/2014/main" id="{40DAC0DA-4EC6-ED13-9750-580BE5E5B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2109355" y="2922133"/>
            <a:ext cx="816412" cy="7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C34BF49F-B368-5B24-14B4-3B625EE33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1288" y="2965980"/>
            <a:ext cx="676656" cy="676656"/>
          </a:xfrm>
          <a:prstGeom prst="rect">
            <a:avLst/>
          </a:prstGeom>
        </p:spPr>
      </p:pic>
      <p:pic>
        <p:nvPicPr>
          <p:cNvPr id="7" name="Picture 6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CE253FC6-A1FD-13DC-0E4B-EE3E5D449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9355" y="5377481"/>
            <a:ext cx="676656" cy="676656"/>
          </a:xfrm>
          <a:prstGeom prst="rect">
            <a:avLst/>
          </a:prstGeom>
        </p:spPr>
      </p:pic>
      <p:pic>
        <p:nvPicPr>
          <p:cNvPr id="8" name="Picture 7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74098A22-514C-AFEC-D1E5-C349239C12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642" y="5377481"/>
            <a:ext cx="676656" cy="6766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EB593E-50E3-85F9-D18C-4E7760B75871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sz="4400" dirty="0">
                <a:solidFill>
                  <a:schemeClr val="tx2"/>
                </a:solidFill>
              </a:rPr>
              <a:t>Solution</a:t>
            </a: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D70BC4-D150-6B99-2F35-FFF172E39C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6148" y="2965980"/>
            <a:ext cx="676656" cy="6766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73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28354"/>
            <a:ext cx="575129" cy="690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382BE-D179-AE33-342B-444E631DE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6" y="2901344"/>
            <a:ext cx="11411077" cy="2984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57028"/>
          </a:effectLst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19B541A-0B89-7630-1599-D654947C2C68}"/>
              </a:ext>
            </a:extLst>
          </p:cNvPr>
          <p:cNvSpPr txBox="1"/>
          <p:nvPr/>
        </p:nvSpPr>
        <p:spPr>
          <a:xfrm>
            <a:off x="0" y="473431"/>
            <a:ext cx="12192000" cy="145552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7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Architecture</a:t>
            </a:r>
            <a:endParaRPr sz="70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388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384CD63-8568-1230-9F14-848FA97AAF87}"/>
              </a:ext>
            </a:extLst>
          </p:cNvPr>
          <p:cNvSpPr txBox="1"/>
          <p:nvPr/>
        </p:nvSpPr>
        <p:spPr>
          <a:xfrm>
            <a:off x="0" y="1722367"/>
            <a:ext cx="12192000" cy="340990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API Gateway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Deep Dive</a:t>
            </a:r>
            <a:endParaRPr sz="8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320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071F3A12-7ABF-5DD7-8329-8209D1BD3DA8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Why API Gateway?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6CF6-39B6-584D-4AEC-4D3DD02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 </a:t>
            </a:r>
          </a:p>
          <a:p>
            <a:pPr marL="294409" indent="-285750">
              <a:spcBef>
                <a:spcPts val="559"/>
              </a:spcBef>
            </a:pPr>
            <a:r>
              <a:rPr lang="en-US" sz="2800" spc="-55" dirty="0">
                <a:latin typeface="Amazon Ember Light"/>
                <a:cs typeface="Amazon Ember Light"/>
              </a:rPr>
              <a:t>Authentication Options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Custom DNS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Validation 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Transformation 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… and more!</a:t>
            </a:r>
          </a:p>
        </p:txBody>
      </p:sp>
      <p:pic>
        <p:nvPicPr>
          <p:cNvPr id="1026" name="Picture 2" descr="API Management - Amazon API Gateway - AWS">
            <a:extLst>
              <a:ext uri="{FF2B5EF4-FFF2-40B4-BE49-F238E27FC236}">
                <a16:creationId xmlns:a16="http://schemas.microsoft.com/office/drawing/2014/main" id="{F2E3ED0E-0567-E805-89D9-204D3DD3D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t="6343" r="2192" b="4005"/>
          <a:stretch/>
        </p:blipFill>
        <p:spPr bwMode="auto">
          <a:xfrm>
            <a:off x="4176507" y="3429000"/>
            <a:ext cx="8015493" cy="3457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8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148" name="Picture 4" descr="AWS Lambda URLs - CORS">
            <a:extLst>
              <a:ext uri="{FF2B5EF4-FFF2-40B4-BE49-F238E27FC236}">
                <a16:creationId xmlns:a16="http://schemas.microsoft.com/office/drawing/2014/main" id="{D5A5F900-1DAF-00F7-A54C-F1471492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" y="1731952"/>
            <a:ext cx="10451591" cy="466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B071212B-AE8F-D859-8A5E-3D4BE8BE657E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Lambda Function URL (Alternative)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80160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384CD63-8568-1230-9F14-848FA97AAF87}"/>
              </a:ext>
            </a:extLst>
          </p:cNvPr>
          <p:cNvSpPr txBox="1"/>
          <p:nvPr/>
        </p:nvSpPr>
        <p:spPr>
          <a:xfrm>
            <a:off x="0" y="1722367"/>
            <a:ext cx="12192000" cy="340990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Deep Dive</a:t>
            </a:r>
            <a:endParaRPr sz="8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1793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071F3A12-7ABF-5DD7-8329-8209D1BD3DA8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Why CDK?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6CF6-39B6-584D-4AEC-4D3DD02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Control </a:t>
            </a:r>
          </a:p>
          <a:p>
            <a:pPr marL="294409" indent="-285750">
              <a:spcBef>
                <a:spcPts val="559"/>
              </a:spcBef>
            </a:pPr>
            <a:r>
              <a:rPr lang="en-US" sz="2800" spc="-55" dirty="0">
                <a:latin typeface="Amazon Ember Light"/>
                <a:cs typeface="Amazon Ember Light"/>
              </a:rPr>
              <a:t>Organization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Reusability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Familiarity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55848-D756-4878-1FA7-AAAD05406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269"/>
          <a:stretch/>
        </p:blipFill>
        <p:spPr>
          <a:xfrm>
            <a:off x="4687887" y="0"/>
            <a:ext cx="7504113" cy="3566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05FC1-C43A-B0E5-ABD0-8B9022525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51" b="44028"/>
          <a:stretch/>
        </p:blipFill>
        <p:spPr>
          <a:xfrm>
            <a:off x="4687887" y="3566752"/>
            <a:ext cx="7504113" cy="2191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191D3-4A3E-F153-4EDC-0AB8D3137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47" b="29381"/>
          <a:stretch/>
        </p:blipFill>
        <p:spPr>
          <a:xfrm>
            <a:off x="4687887" y="5750648"/>
            <a:ext cx="7504113" cy="110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339880" y="2106474"/>
            <a:ext cx="9291847" cy="2809744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3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API Gateway Access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3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Lambda Execution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3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Bedrock Prompt Logs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98BF16-2F26-B633-CFC1-DB0A3F9BFC4B}"/>
              </a:ext>
            </a:extLst>
          </p:cNvPr>
          <p:cNvSpPr txBox="1">
            <a:spLocks/>
          </p:cNvSpPr>
          <p:nvPr/>
        </p:nvSpPr>
        <p:spPr>
          <a:xfrm>
            <a:off x="3340199" y="780001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App Logging</a:t>
            </a:r>
          </a:p>
        </p:txBody>
      </p:sp>
      <p:pic>
        <p:nvPicPr>
          <p:cNvPr id="5" name="Picture 4" descr="Pile of wood logs">
            <a:extLst>
              <a:ext uri="{FF2B5EF4-FFF2-40B4-BE49-F238E27FC236}">
                <a16:creationId xmlns:a16="http://schemas.microsoft.com/office/drawing/2014/main" id="{78B98ECC-2431-B165-B140-0EEA2FA34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088" y="3512950"/>
            <a:ext cx="5010912" cy="33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1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3B3A88-2E1B-A8F0-F2CC-FCBDD6966A2E}"/>
              </a:ext>
            </a:extLst>
          </p:cNvPr>
          <p:cNvSpPr txBox="1">
            <a:spLocks/>
          </p:cNvSpPr>
          <p:nvPr/>
        </p:nvSpPr>
        <p:spPr>
          <a:xfrm>
            <a:off x="3340198" y="780001"/>
            <a:ext cx="8318401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Bedrock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1397DC5-6BE8-2ED9-F30A-629255781044}"/>
              </a:ext>
            </a:extLst>
          </p:cNvPr>
          <p:cNvSpPr txBox="1"/>
          <p:nvPr/>
        </p:nvSpPr>
        <p:spPr>
          <a:xfrm>
            <a:off x="339880" y="2106474"/>
            <a:ext cx="11318720" cy="2425023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spcBef>
                <a:spcPts val="2950"/>
              </a:spcBef>
            </a:pPr>
            <a:r>
              <a:rPr lang="en-US" sz="36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Claude Model access – must be requested in the console, no provisioned resources required.</a:t>
            </a:r>
          </a:p>
          <a:p>
            <a:pPr marL="12700">
              <a:spcBef>
                <a:spcPts val="2950"/>
              </a:spcBef>
            </a:pPr>
            <a:r>
              <a:rPr lang="en-US" sz="36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Proposed solution used Claude 2.1</a:t>
            </a:r>
            <a:endParaRPr lang="en-US" sz="3600" spc="-55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958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Introductions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52E12-D62D-11D9-B752-92AAC3B794C1}"/>
              </a:ext>
            </a:extLst>
          </p:cNvPr>
          <p:cNvSpPr txBox="1">
            <a:spLocks/>
          </p:cNvSpPr>
          <p:nvPr/>
        </p:nvSpPr>
        <p:spPr>
          <a:xfrm>
            <a:off x="2130992" y="2714249"/>
            <a:ext cx="2619807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Trent Nielsen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3016B1-9F0E-9B2D-3437-D402E236A729}"/>
              </a:ext>
            </a:extLst>
          </p:cNvPr>
          <p:cNvSpPr txBox="1">
            <a:spLocks/>
          </p:cNvSpPr>
          <p:nvPr/>
        </p:nvSpPr>
        <p:spPr>
          <a:xfrm>
            <a:off x="7113372" y="2714249"/>
            <a:ext cx="3067210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Justin Wheeler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F54580-4E34-5204-AD90-DCB9D622C9AC}"/>
              </a:ext>
            </a:extLst>
          </p:cNvPr>
          <p:cNvSpPr txBox="1">
            <a:spLocks/>
          </p:cNvSpPr>
          <p:nvPr/>
        </p:nvSpPr>
        <p:spPr>
          <a:xfrm>
            <a:off x="831516" y="3959757"/>
            <a:ext cx="4279747" cy="167122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Enterprise Architect @ PXG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Cloud Consultant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Husband and Father</a:t>
            </a:r>
          </a:p>
          <a:p>
            <a:pPr defTabSz="804672">
              <a:spcAft>
                <a:spcPts val="600"/>
              </a:spcAft>
            </a:pPr>
            <a:r>
              <a:rPr lang="en-US" sz="2600" dirty="0">
                <a:solidFill>
                  <a:schemeClr val="tx2"/>
                </a:solidFill>
              </a:rPr>
              <a:t>AWS User Group Leader</a:t>
            </a:r>
          </a:p>
        </p:txBody>
      </p:sp>
      <p:pic>
        <p:nvPicPr>
          <p:cNvPr id="17" name="Picture 1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7B8C2CC1-5C63-20E7-3B40-1EF6F9B7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652890"/>
            <a:ext cx="1089602" cy="1104460"/>
          </a:xfrm>
          <a:prstGeom prst="rect">
            <a:avLst/>
          </a:prstGeom>
        </p:spPr>
      </p:pic>
      <p:pic>
        <p:nvPicPr>
          <p:cNvPr id="19" name="Picture 18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67E7357B-56FA-2038-B1E2-10982F30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779" y="2652890"/>
            <a:ext cx="1051019" cy="110750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C50D2BF-B43E-7EC7-AFCA-4B3E0F917948}"/>
              </a:ext>
            </a:extLst>
          </p:cNvPr>
          <p:cNvSpPr txBox="1">
            <a:spLocks/>
          </p:cNvSpPr>
          <p:nvPr/>
        </p:nvSpPr>
        <p:spPr>
          <a:xfrm>
            <a:off x="5942779" y="3959757"/>
            <a:ext cx="5702881" cy="169328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Senior Software Developer @ Bravo LT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12x AWS Certified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AWS Community Builder</a:t>
            </a:r>
          </a:p>
          <a:p>
            <a:pPr defTabSz="804672">
              <a:spcAft>
                <a:spcPts val="600"/>
              </a:spcAft>
            </a:pPr>
            <a:r>
              <a:rPr lang="en-US" sz="2600" dirty="0">
                <a:solidFill>
                  <a:schemeClr val="tx2"/>
                </a:solidFill>
              </a:rPr>
              <a:t>AWS User Group Leader</a:t>
            </a:r>
            <a:endParaRPr lang="en-US" sz="26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0362A35E-C955-57C0-4BC0-927AC15B9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372" y="3221208"/>
            <a:ext cx="228600" cy="228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437B58-53B8-A892-1AFB-3539C79A2D19}"/>
              </a:ext>
            </a:extLst>
          </p:cNvPr>
          <p:cNvSpPr txBox="1">
            <a:spLocks/>
          </p:cNvSpPr>
          <p:nvPr/>
        </p:nvSpPr>
        <p:spPr>
          <a:xfrm>
            <a:off x="7341972" y="3240429"/>
            <a:ext cx="2645009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1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  wheeleruniverse</a:t>
            </a:r>
          </a:p>
        </p:txBody>
      </p:sp>
    </p:spTree>
    <p:extLst>
      <p:ext uri="{BB962C8B-B14F-4D97-AF65-F5344CB8AC3E}">
        <p14:creationId xmlns:p14="http://schemas.microsoft.com/office/powerpoint/2010/main" val="3621973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GitHub</a:t>
            </a:r>
            <a:endParaRPr sz="9600" dirty="0">
              <a:latin typeface="Amazon Ember Light"/>
              <a:cs typeface="Amazon Ember Ligh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5796C1-A975-B4FE-8D6C-419D45CC1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018" y="3429000"/>
            <a:ext cx="3141837" cy="31418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41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217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than just a code repo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6410C20-A20F-78F8-1994-1ED5617D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A5D808-311F-3690-F8B2-EA20E5E9EE84}"/>
              </a:ext>
            </a:extLst>
          </p:cNvPr>
          <p:cNvSpPr txBox="1">
            <a:spLocks/>
          </p:cNvSpPr>
          <p:nvPr/>
        </p:nvSpPr>
        <p:spPr>
          <a:xfrm>
            <a:off x="5596501" y="2126497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Actions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4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Actions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259CC-F0EA-9F09-8A46-77BB1BEB6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5212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976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217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than just a code repo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6410C20-A20F-78F8-1994-1ED5617D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A5D808-311F-3690-F8B2-EA20E5E9EE84}"/>
              </a:ext>
            </a:extLst>
          </p:cNvPr>
          <p:cNvSpPr txBox="1">
            <a:spLocks/>
          </p:cNvSpPr>
          <p:nvPr/>
        </p:nvSpPr>
        <p:spPr>
          <a:xfrm>
            <a:off x="5596501" y="2126497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Actions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128730-4470-F794-4946-F0BA4F0C505D}"/>
              </a:ext>
            </a:extLst>
          </p:cNvPr>
          <p:cNvSpPr txBox="1">
            <a:spLocks/>
          </p:cNvSpPr>
          <p:nvPr/>
        </p:nvSpPr>
        <p:spPr>
          <a:xfrm>
            <a:off x="5596501" y="3305285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Webhooks</a:t>
            </a:r>
          </a:p>
        </p:txBody>
      </p:sp>
    </p:spTree>
    <p:extLst>
      <p:ext uri="{BB962C8B-B14F-4D97-AF65-F5344CB8AC3E}">
        <p14:creationId xmlns:p14="http://schemas.microsoft.com/office/powerpoint/2010/main" val="125976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9271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0E3ED0-B7C5-75F9-AF3B-F9992F989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Webhooks</a:t>
            </a:r>
          </a:p>
        </p:txBody>
      </p:sp>
    </p:spTree>
    <p:extLst>
      <p:ext uri="{BB962C8B-B14F-4D97-AF65-F5344CB8AC3E}">
        <p14:creationId xmlns:p14="http://schemas.microsoft.com/office/powerpoint/2010/main" val="291496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93394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79215B-9C78-0B01-02D4-416E5D9D77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30" t="5143" r="17510" b="46042"/>
          <a:stretch/>
        </p:blipFill>
        <p:spPr>
          <a:xfrm>
            <a:off x="778503" y="1374197"/>
            <a:ext cx="10634994" cy="4109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98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6427-F7BC-F5A0-0822-4B3352B98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0" t="13376" r="19954"/>
          <a:stretch/>
        </p:blipFill>
        <p:spPr>
          <a:xfrm>
            <a:off x="2448954" y="500541"/>
            <a:ext cx="6098642" cy="585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70E9C-3233-A5D5-D2A8-9A43FDCAC5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84" r="19625"/>
          <a:stretch/>
        </p:blipFill>
        <p:spPr>
          <a:xfrm>
            <a:off x="6771409" y="133067"/>
            <a:ext cx="4249882" cy="6591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385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41 -0.05394 L -0.18841 -0.02731 C -0.18841 -0.01528 -0.13659 0 -0.0944 0 L -1.45833E-6 0 " pathEditMode="relative" rAng="0" ptsTypes="AA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217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than just a code repo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6410C20-A20F-78F8-1994-1ED5617D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A5D808-311F-3690-F8B2-EA20E5E9EE84}"/>
              </a:ext>
            </a:extLst>
          </p:cNvPr>
          <p:cNvSpPr txBox="1">
            <a:spLocks/>
          </p:cNvSpPr>
          <p:nvPr/>
        </p:nvSpPr>
        <p:spPr>
          <a:xfrm>
            <a:off x="5596501" y="2126497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Actions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128730-4470-F794-4946-F0BA4F0C505D}"/>
              </a:ext>
            </a:extLst>
          </p:cNvPr>
          <p:cNvSpPr txBox="1">
            <a:spLocks/>
          </p:cNvSpPr>
          <p:nvPr/>
        </p:nvSpPr>
        <p:spPr>
          <a:xfrm>
            <a:off x="5596501" y="3305285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Webhooks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C29430-3B1A-B129-4592-B9164093FABC}"/>
              </a:ext>
            </a:extLst>
          </p:cNvPr>
          <p:cNvSpPr txBox="1">
            <a:spLocks/>
          </p:cNvSpPr>
          <p:nvPr/>
        </p:nvSpPr>
        <p:spPr>
          <a:xfrm>
            <a:off x="5596501" y="4484074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8986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an with finger on lips">
            <a:extLst>
              <a:ext uri="{FF2B5EF4-FFF2-40B4-BE49-F238E27FC236}">
                <a16:creationId xmlns:a16="http://schemas.microsoft.com/office/drawing/2014/main" id="{9ACF23F2-0985-97FE-8B3B-20F9B51F4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1716" b="8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B704B8-9A90-6E16-87EC-7BE9345B69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5615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286377A-0693-819F-7F17-DFEF11C79CD4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262439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CI Secrets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5920D46-1671-FB3D-FFE4-569C05E32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06590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201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C2E48-45F4-6541-3FF0-B2B48BEA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CI Secrets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12250-5D39-A001-B015-F4DFB4E4B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50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5B6A4-982C-67EE-7AEF-2B82ADFF5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06" y="235919"/>
            <a:ext cx="8359676" cy="6485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8EDE57-4454-C21B-9A96-2F1BFC28556F}"/>
              </a:ext>
            </a:extLst>
          </p:cNvPr>
          <p:cNvSpPr/>
          <p:nvPr/>
        </p:nvSpPr>
        <p:spPr>
          <a:xfrm>
            <a:off x="4488873" y="4499263"/>
            <a:ext cx="1684812" cy="1046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4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5B6A4-982C-67EE-7AEF-2B82ADFF5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34" r="67797"/>
          <a:stretch/>
        </p:blipFill>
        <p:spPr>
          <a:xfrm>
            <a:off x="3334710" y="608109"/>
            <a:ext cx="4696591" cy="57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0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11F4DB-7C8D-8340-26D0-A0FE5D14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583" y="4091465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Secrets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E335A-40A0-AFED-FAC4-5EF68BB8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6" t="13480" r="7576" b="16949"/>
          <a:stretch/>
        </p:blipFill>
        <p:spPr>
          <a:xfrm>
            <a:off x="1570299" y="444937"/>
            <a:ext cx="9051402" cy="59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73BB7B44-E1AA-E27D-3830-823DEAFB7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1784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933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65075-C3E0-EDEB-CCAC-3BE66C393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6" t="3610" r="15340" b="2847"/>
          <a:stretch/>
        </p:blipFill>
        <p:spPr>
          <a:xfrm>
            <a:off x="256801" y="2144893"/>
            <a:ext cx="6290180" cy="3412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9909B-57E4-0B38-68D6-62061F997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020" r="4876"/>
          <a:stretch/>
        </p:blipFill>
        <p:spPr>
          <a:xfrm>
            <a:off x="6803782" y="2144893"/>
            <a:ext cx="4951988" cy="3515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821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Secrets (Unsafely Unwrapped)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9B4F97-156B-6D86-8236-DC4B8FB37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17" b="10937"/>
          <a:stretch/>
        </p:blipFill>
        <p:spPr>
          <a:xfrm>
            <a:off x="196303" y="2144893"/>
            <a:ext cx="6234655" cy="335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721C6F5-5CC0-DAFE-1698-209E0A171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0" r="4876"/>
          <a:stretch/>
        </p:blipFill>
        <p:spPr>
          <a:xfrm>
            <a:off x="6803782" y="2144893"/>
            <a:ext cx="4951988" cy="3515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58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446942" y="2658347"/>
            <a:ext cx="9291847" cy="260968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Actions Config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Review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A1B2E4-0D5C-62D1-F0AB-6CBE95F33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018" y="3429000"/>
            <a:ext cx="3141837" cy="31418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229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040636" y="2333608"/>
            <a:ext cx="9291847" cy="130163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Lambda + Bedrock Code Review</a:t>
            </a:r>
          </a:p>
        </p:txBody>
      </p:sp>
      <p:pic>
        <p:nvPicPr>
          <p:cNvPr id="6" name="Picture 5" descr="A white logo with a green background&#10;&#10;Description automatically generated">
            <a:extLst>
              <a:ext uri="{FF2B5EF4-FFF2-40B4-BE49-F238E27FC236}">
                <a16:creationId xmlns:a16="http://schemas.microsoft.com/office/drawing/2014/main" id="{A13663B7-D00D-715E-5AF5-7094264C1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483" y="5257200"/>
            <a:ext cx="1423307" cy="14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58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4EA025-4827-27BF-75FB-005197FBE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887"/>
          <a:stretch/>
        </p:blipFill>
        <p:spPr>
          <a:xfrm>
            <a:off x="546651" y="419315"/>
            <a:ext cx="11098697" cy="6019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E04F6-B874-3288-6938-0DE154DD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01" y="1049612"/>
            <a:ext cx="10006795" cy="960699"/>
          </a:xfrm>
        </p:spPr>
        <p:txBody>
          <a:bodyPr/>
          <a:lstStyle/>
          <a:p>
            <a:pPr algn="r"/>
            <a:r>
              <a:rPr lang="en-US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41482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14A83-5FF1-998E-A941-C41D5B25B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55"/>
          <a:stretch/>
        </p:blipFill>
        <p:spPr>
          <a:xfrm>
            <a:off x="6986589" y="237759"/>
            <a:ext cx="4891386" cy="63455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09BFFE-E9FB-1024-D64F-EC88A2751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" t="8805"/>
          <a:stretch/>
        </p:blipFill>
        <p:spPr>
          <a:xfrm>
            <a:off x="758952" y="237759"/>
            <a:ext cx="5911813" cy="2060218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80808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Examples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214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Environment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1864A-C957-4C80-12B8-0DEC66DD0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4" t="12177" r="4434" b="2640"/>
          <a:stretch/>
        </p:blipFill>
        <p:spPr>
          <a:xfrm>
            <a:off x="5381625" y="1690068"/>
            <a:ext cx="7573194" cy="385592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C53EDB-491A-D1F8-6835-6C663F38E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867" r="15799" b="11385"/>
          <a:stretch/>
        </p:blipFill>
        <p:spPr>
          <a:xfrm>
            <a:off x="0" y="1690068"/>
            <a:ext cx="5381625" cy="38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2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Retirement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3B3452-E76E-42E7-8107-B2588DB8C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31" t="12386" r="4511" b="14064"/>
          <a:stretch/>
        </p:blipFill>
        <p:spPr>
          <a:xfrm>
            <a:off x="45392" y="2118225"/>
            <a:ext cx="6915150" cy="3153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0DDDC-5E1A-9DB3-0359-47D3F2556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8" t="19937" r="3183" b="17020"/>
          <a:stretch/>
        </p:blipFill>
        <p:spPr>
          <a:xfrm>
            <a:off x="6960542" y="2118224"/>
            <a:ext cx="5174306" cy="315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515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8EC78-D17D-57C7-9D16-74BF2D539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76" b="72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Stack Retirement (Continued)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1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Cost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1604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B04B1D-8B13-A89D-D1B4-FAFB1706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9" y="1233488"/>
            <a:ext cx="914400" cy="9144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EC7FF-8606-3D8E-5759-D28478E17327}"/>
              </a:ext>
            </a:extLst>
          </p:cNvPr>
          <p:cNvSpPr txBox="1"/>
          <p:nvPr/>
        </p:nvSpPr>
        <p:spPr>
          <a:xfrm>
            <a:off x="0" y="2147888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GitHub 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568E9-BB42-5D58-7120-2F631264FB1C}"/>
              </a:ext>
            </a:extLst>
          </p:cNvPr>
          <p:cNvSpPr txBox="1"/>
          <p:nvPr/>
        </p:nvSpPr>
        <p:spPr>
          <a:xfrm>
            <a:off x="1532659" y="1233488"/>
            <a:ext cx="24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2,000 mins/month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CB5BA2-C897-3E4D-B2C5-F29C62859F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Freebies</a:t>
            </a:r>
          </a:p>
        </p:txBody>
      </p:sp>
      <p:pic>
        <p:nvPicPr>
          <p:cNvPr id="7" name="Picture 4" descr="A hands-on introduction to AWS Cloud Development Kit">
            <a:extLst>
              <a:ext uri="{FF2B5EF4-FFF2-40B4-BE49-F238E27FC236}">
                <a16:creationId xmlns:a16="http://schemas.microsoft.com/office/drawing/2014/main" id="{2BB3A019-7C52-2CB7-554D-269CAF20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6561042" y="1233488"/>
            <a:ext cx="9766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03637496-E948-CF6A-338A-5507920A6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59" y="3426381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BE9B7-FBA3-C571-0A5F-A7FE5558A382}"/>
              </a:ext>
            </a:extLst>
          </p:cNvPr>
          <p:cNvSpPr txBox="1"/>
          <p:nvPr/>
        </p:nvSpPr>
        <p:spPr>
          <a:xfrm>
            <a:off x="-3464" y="4385291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32D19-9568-E220-555B-6C982E72A42B}"/>
              </a:ext>
            </a:extLst>
          </p:cNvPr>
          <p:cNvSpPr txBox="1"/>
          <p:nvPr/>
        </p:nvSpPr>
        <p:spPr>
          <a:xfrm>
            <a:off x="1529195" y="3381871"/>
            <a:ext cx="410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1,000,000 requests/month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400,000 GB-secs of compute/month</a:t>
            </a:r>
          </a:p>
        </p:txBody>
      </p:sp>
      <p:pic>
        <p:nvPicPr>
          <p:cNvPr id="14" name="Picture 13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BF667CF6-C124-1DBB-0473-D9159515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182" y="3426381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CC0728-C2CB-D52F-A739-578375973C78}"/>
              </a:ext>
            </a:extLst>
          </p:cNvPr>
          <p:cNvSpPr txBox="1"/>
          <p:nvPr/>
        </p:nvSpPr>
        <p:spPr>
          <a:xfrm>
            <a:off x="5973923" y="4388921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5C427-298C-DC83-330A-1BF04235A4BD}"/>
              </a:ext>
            </a:extLst>
          </p:cNvPr>
          <p:cNvSpPr txBox="1"/>
          <p:nvPr/>
        </p:nvSpPr>
        <p:spPr>
          <a:xfrm>
            <a:off x="5973923" y="2134237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54FD0C-12C8-A2F8-B296-7710D4B9B2BA}"/>
              </a:ext>
            </a:extLst>
          </p:cNvPr>
          <p:cNvCxnSpPr>
            <a:cxnSpLocks/>
          </p:cNvCxnSpPr>
          <p:nvPr/>
        </p:nvCxnSpPr>
        <p:spPr>
          <a:xfrm>
            <a:off x="5940136" y="455302"/>
            <a:ext cx="0" cy="5942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83094D-44CA-ACEE-1D0A-173D872FE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873" y="362883"/>
            <a:ext cx="5198324" cy="6034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29D5A-2893-BF8C-EA0F-7C0C1FD38AAC}"/>
              </a:ext>
            </a:extLst>
          </p:cNvPr>
          <p:cNvSpPr/>
          <p:nvPr/>
        </p:nvSpPr>
        <p:spPr>
          <a:xfrm>
            <a:off x="5702011" y="1646754"/>
            <a:ext cx="5058047" cy="439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1374AB-3488-3329-78E9-07B432EE4AD3}"/>
              </a:ext>
            </a:extLst>
          </p:cNvPr>
          <p:cNvSpPr/>
          <p:nvPr/>
        </p:nvSpPr>
        <p:spPr>
          <a:xfrm>
            <a:off x="5702010" y="2513614"/>
            <a:ext cx="5058047" cy="439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30946-7944-3658-A50A-E0CBCE27B46D}"/>
              </a:ext>
            </a:extLst>
          </p:cNvPr>
          <p:cNvSpPr/>
          <p:nvPr/>
        </p:nvSpPr>
        <p:spPr>
          <a:xfrm>
            <a:off x="5702009" y="1196584"/>
            <a:ext cx="5058047" cy="439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FA4870-7661-F5EA-E4B2-A91F032E730B}"/>
              </a:ext>
            </a:extLst>
          </p:cNvPr>
          <p:cNvCxnSpPr>
            <a:cxnSpLocks/>
          </p:cNvCxnSpPr>
          <p:nvPr/>
        </p:nvCxnSpPr>
        <p:spPr>
          <a:xfrm>
            <a:off x="5702009" y="1196584"/>
            <a:ext cx="50269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B96CAC-00FC-2A9B-D109-67440D775549}"/>
              </a:ext>
            </a:extLst>
          </p:cNvPr>
          <p:cNvSpPr txBox="1"/>
          <p:nvPr/>
        </p:nvSpPr>
        <p:spPr>
          <a:xfrm>
            <a:off x="5702009" y="880683"/>
            <a:ext cx="509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335646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 uiExpand="1" build="p"/>
      <p:bldP spid="15" grpId="0"/>
      <p:bldP spid="18" grpId="0"/>
      <p:bldP spid="10" grpId="0" animBg="1"/>
      <p:bldP spid="10" grpId="1" animBg="1"/>
      <p:bldP spid="11" grpId="0" animBg="1"/>
      <p:bldP spid="11" grpId="1" animBg="1"/>
      <p:bldP spid="16" grpId="1" animBg="1"/>
      <p:bldP spid="16" grpId="2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CB5BA2-C897-3E4D-B2C5-F29C62859F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Billed Services</a:t>
            </a:r>
          </a:p>
        </p:txBody>
      </p:sp>
      <p:pic>
        <p:nvPicPr>
          <p:cNvPr id="8" name="Picture 7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4AED3EE3-6707-3F7A-6DC1-BE80BD5C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9" y="1233488"/>
            <a:ext cx="914400" cy="914400"/>
          </a:xfrm>
          <a:prstGeom prst="rect">
            <a:avLst/>
          </a:prstGeom>
        </p:spPr>
      </p:pic>
      <p:pic>
        <p:nvPicPr>
          <p:cNvPr id="10" name="Picture 9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CBCCF745-C6C6-9A26-00BD-65556A9FC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395" y="123348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0C29C-00A7-0D16-5D8F-358B381AF29B}"/>
              </a:ext>
            </a:extLst>
          </p:cNvPr>
          <p:cNvSpPr txBox="1"/>
          <p:nvPr/>
        </p:nvSpPr>
        <p:spPr>
          <a:xfrm>
            <a:off x="0" y="2147888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 Gateway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(http)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FF0F4-A9B1-63C8-FF95-8DBE81F017BC}"/>
              </a:ext>
            </a:extLst>
          </p:cNvPr>
          <p:cNvSpPr txBox="1"/>
          <p:nvPr/>
        </p:nvSpPr>
        <p:spPr>
          <a:xfrm>
            <a:off x="1611083" y="1233488"/>
            <a:ext cx="309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$1.00/1,000,000 requests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B92C78-13CB-6A5C-F9FF-59B109356AA8}"/>
              </a:ext>
            </a:extLst>
          </p:cNvPr>
          <p:cNvCxnSpPr>
            <a:cxnSpLocks/>
          </p:cNvCxnSpPr>
          <p:nvPr/>
        </p:nvCxnSpPr>
        <p:spPr>
          <a:xfrm>
            <a:off x="5940136" y="455302"/>
            <a:ext cx="0" cy="5942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E09C181D-0F19-E1A3-A0C4-5391814EE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59" y="3426381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6B5BAC-AE28-CE33-65A0-3CA97A63EE6E}"/>
              </a:ext>
            </a:extLst>
          </p:cNvPr>
          <p:cNvSpPr txBox="1"/>
          <p:nvPr/>
        </p:nvSpPr>
        <p:spPr>
          <a:xfrm>
            <a:off x="-3464" y="4385291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Lambda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(x86)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27C89-5DAC-F102-53E4-C7CACAF44F1B}"/>
              </a:ext>
            </a:extLst>
          </p:cNvPr>
          <p:cNvSpPr txBox="1"/>
          <p:nvPr/>
        </p:nvSpPr>
        <p:spPr>
          <a:xfrm>
            <a:off x="1529195" y="3381871"/>
            <a:ext cx="410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$0.20/1,000,000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$0.0000166667/GB-sec of compute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F3FB64-2C07-7A8D-8640-0B195568DBE5}"/>
              </a:ext>
            </a:extLst>
          </p:cNvPr>
          <p:cNvSpPr txBox="1"/>
          <p:nvPr/>
        </p:nvSpPr>
        <p:spPr>
          <a:xfrm>
            <a:off x="0" y="6485327"/>
            <a:ext cx="386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 East (N. Virginia) as of 2024-03-07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E167BC-904A-20BE-59CF-FA07C4D62878}"/>
              </a:ext>
            </a:extLst>
          </p:cNvPr>
          <p:cNvSpPr txBox="1"/>
          <p:nvPr/>
        </p:nvSpPr>
        <p:spPr>
          <a:xfrm>
            <a:off x="5940136" y="2147888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Bedrock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(Claude 2.1)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468A17-02C9-ED5D-582E-7DD414A8F43E}"/>
              </a:ext>
            </a:extLst>
          </p:cNvPr>
          <p:cNvSpPr txBox="1"/>
          <p:nvPr/>
        </p:nvSpPr>
        <p:spPr>
          <a:xfrm>
            <a:off x="7484931" y="1233488"/>
            <a:ext cx="346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$0.008/1,000 input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$0.024/1,000 output tokens </a:t>
            </a:r>
          </a:p>
        </p:txBody>
      </p:sp>
    </p:spTree>
    <p:extLst>
      <p:ext uri="{BB962C8B-B14F-4D97-AF65-F5344CB8AC3E}">
        <p14:creationId xmlns:p14="http://schemas.microsoft.com/office/powerpoint/2010/main" val="419113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7" grpId="0" uiExpand="1" build="p"/>
      <p:bldP spid="22" grpId="0"/>
      <p:bldP spid="2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70624-ACEE-42F0-8B3E-8932E033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8D68CB-DC6B-0354-7FEA-82A94F59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887" y="2354239"/>
            <a:ext cx="1052822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70624-ACEE-42F0-8B3E-8932E033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8D68CB-DC6B-0354-7FEA-82A94F59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2" t="8009" r="93598" b="47227"/>
          <a:stretch/>
        </p:blipFill>
        <p:spPr>
          <a:xfrm>
            <a:off x="1660175" y="1806230"/>
            <a:ext cx="1036494" cy="4415883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C97872A-8BAA-E89D-87FF-55DC139EC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28" t="8009" r="22629" b="47227"/>
          <a:stretch/>
        </p:blipFill>
        <p:spPr>
          <a:xfrm>
            <a:off x="2696670" y="1806230"/>
            <a:ext cx="6798659" cy="441588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4BA5FA-E194-79E3-C211-4C6982D812B6}"/>
              </a:ext>
            </a:extLst>
          </p:cNvPr>
          <p:cNvCxnSpPr>
            <a:cxnSpLocks/>
          </p:cNvCxnSpPr>
          <p:nvPr/>
        </p:nvCxnSpPr>
        <p:spPr>
          <a:xfrm>
            <a:off x="2364161" y="4118081"/>
            <a:ext cx="70500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47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A3B64-2A26-CE42-BFAF-EFCC5809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Bottom Line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33AFD-E152-B7E3-384B-E8818C29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900" y="666728"/>
            <a:ext cx="5083185" cy="546579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D0A65B2-77B3-FA75-44FE-CC7EEB9AFEA9}"/>
              </a:ext>
            </a:extLst>
          </p:cNvPr>
          <p:cNvSpPr/>
          <p:nvPr/>
        </p:nvSpPr>
        <p:spPr>
          <a:xfrm>
            <a:off x="6234545" y="1381989"/>
            <a:ext cx="997528" cy="509155"/>
          </a:xfrm>
          <a:prstGeom prst="ellipse">
            <a:avLst/>
          </a:pr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42449623">
                  <a:custGeom>
                    <a:avLst/>
                    <a:gdLst>
                      <a:gd name="connsiteX0" fmla="*/ 0 w 1253298"/>
                      <a:gd name="connsiteY0" fmla="*/ 202623 h 405246"/>
                      <a:gd name="connsiteX1" fmla="*/ 626649 w 1253298"/>
                      <a:gd name="connsiteY1" fmla="*/ 0 h 405246"/>
                      <a:gd name="connsiteX2" fmla="*/ 1253298 w 1253298"/>
                      <a:gd name="connsiteY2" fmla="*/ 202623 h 405246"/>
                      <a:gd name="connsiteX3" fmla="*/ 626649 w 1253298"/>
                      <a:gd name="connsiteY3" fmla="*/ 405246 h 405246"/>
                      <a:gd name="connsiteX4" fmla="*/ 0 w 1253298"/>
                      <a:gd name="connsiteY4" fmla="*/ 202623 h 405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3298" h="405246" extrusionOk="0">
                        <a:moveTo>
                          <a:pt x="0" y="202623"/>
                        </a:moveTo>
                        <a:cubicBezTo>
                          <a:pt x="12973" y="28897"/>
                          <a:pt x="283409" y="-5860"/>
                          <a:pt x="626649" y="0"/>
                        </a:cubicBezTo>
                        <a:cubicBezTo>
                          <a:pt x="960730" y="-16703"/>
                          <a:pt x="1231384" y="84440"/>
                          <a:pt x="1253298" y="202623"/>
                        </a:cubicBezTo>
                        <a:cubicBezTo>
                          <a:pt x="1270976" y="298090"/>
                          <a:pt x="987910" y="421465"/>
                          <a:pt x="626649" y="405246"/>
                        </a:cubicBezTo>
                        <a:cubicBezTo>
                          <a:pt x="301917" y="379747"/>
                          <a:pt x="-1400" y="317956"/>
                          <a:pt x="0" y="20262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2BC85-62F9-941F-D6D7-5C49D9F5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13" y="1757363"/>
            <a:ext cx="8278092" cy="4756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C27D7-01A6-8E57-4BB7-CD0FD2905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4" t="7848" r="3419" b="17739"/>
          <a:stretch/>
        </p:blipFill>
        <p:spPr>
          <a:xfrm>
            <a:off x="5681663" y="343748"/>
            <a:ext cx="4467225" cy="7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024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99822-537B-12E3-F17C-2F70D0FB0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60"/>
          <a:stretch/>
        </p:blipFill>
        <p:spPr>
          <a:xfrm>
            <a:off x="862842" y="2015835"/>
            <a:ext cx="10573311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8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DBBA48-CF25-DC85-D028-14B701966C23}"/>
              </a:ext>
            </a:extLst>
          </p:cNvPr>
          <p:cNvSpPr txBox="1"/>
          <p:nvPr/>
        </p:nvSpPr>
        <p:spPr>
          <a:xfrm>
            <a:off x="838197" y="1554093"/>
            <a:ext cx="945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Include the time saved that is spent elsewhere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FD040-9251-298A-ACE5-B40D3A73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Cost of Ownership (TCO)</a:t>
            </a:r>
            <a:endParaRPr lang="en-US" dirty="0"/>
          </a:p>
        </p:txBody>
      </p:sp>
      <p:pic>
        <p:nvPicPr>
          <p:cNvPr id="14340" name="Picture 4" descr="Salary: Software Developer in Michigan (March, 2024)">
            <a:extLst>
              <a:ext uri="{FF2B5EF4-FFF2-40B4-BE49-F238E27FC236}">
                <a16:creationId xmlns:a16="http://schemas.microsoft.com/office/drawing/2014/main" id="{B9C102F3-CFD1-0772-9F42-81464783D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7" y="1554093"/>
            <a:ext cx="9459191" cy="506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9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allAtOnce"/>
      <p:bldP spid="3" grpId="2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D040-9251-298A-ACE5-B40D3A73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Cost of Ownership (TCO)</a:t>
            </a:r>
          </a:p>
        </p:txBody>
      </p:sp>
      <p:pic>
        <p:nvPicPr>
          <p:cNvPr id="14340" name="Picture 4" descr="Salary: Software Developer in Michigan (March, 2024)">
            <a:extLst>
              <a:ext uri="{FF2B5EF4-FFF2-40B4-BE49-F238E27FC236}">
                <a16:creationId xmlns:a16="http://schemas.microsoft.com/office/drawing/2014/main" id="{B9C102F3-CFD1-0772-9F42-81464783D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" t="52014" r="87411" b="16611"/>
          <a:stretch/>
        </p:blipFill>
        <p:spPr bwMode="auto">
          <a:xfrm>
            <a:off x="391390" y="1617440"/>
            <a:ext cx="1499754" cy="26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alary: Software Developer in Michigan (March, 2024)">
            <a:extLst>
              <a:ext uri="{FF2B5EF4-FFF2-40B4-BE49-F238E27FC236}">
                <a16:creationId xmlns:a16="http://schemas.microsoft.com/office/drawing/2014/main" id="{508C39DE-48D5-48C4-7447-ACC1079D7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t="52014" r="56792" b="16611"/>
          <a:stretch/>
        </p:blipFill>
        <p:spPr bwMode="auto">
          <a:xfrm>
            <a:off x="1891144" y="1617440"/>
            <a:ext cx="3778828" cy="26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3E68CF-3111-48F3-7B6B-4C624656394B}"/>
              </a:ext>
            </a:extLst>
          </p:cNvPr>
          <p:cNvSpPr txBox="1"/>
          <p:nvPr/>
        </p:nvSpPr>
        <p:spPr>
          <a:xfrm>
            <a:off x="6522030" y="1617440"/>
            <a:ext cx="52733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hour/day </a:t>
            </a:r>
          </a:p>
          <a:p>
            <a:r>
              <a:rPr lang="en-US" sz="2800" dirty="0"/>
              <a:t>5 hours/week</a:t>
            </a:r>
          </a:p>
          <a:p>
            <a:r>
              <a:rPr lang="en-US" sz="2800" dirty="0"/>
              <a:t>5/40 = 0.125 = 12.5%</a:t>
            </a:r>
          </a:p>
          <a:p>
            <a:endParaRPr lang="en-US" sz="2800" dirty="0"/>
          </a:p>
          <a:p>
            <a:r>
              <a:rPr lang="en-US" sz="2800" dirty="0"/>
              <a:t>$78,400/year</a:t>
            </a:r>
          </a:p>
          <a:p>
            <a:r>
              <a:rPr lang="en-US" sz="2800" dirty="0"/>
              <a:t>$78,400 * 0.125 = $9,800/year</a:t>
            </a:r>
          </a:p>
          <a:p>
            <a:endParaRPr lang="en-US" sz="2800" dirty="0"/>
          </a:p>
          <a:p>
            <a:r>
              <a:rPr lang="en-US" sz="2800" dirty="0"/>
              <a:t>$135 * 12 </a:t>
            </a:r>
            <a:r>
              <a:rPr lang="en-US" dirty="0"/>
              <a:t>(months) </a:t>
            </a:r>
            <a:r>
              <a:rPr lang="en-US" sz="2800" dirty="0"/>
              <a:t>= $1,620/year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1DF10-30AD-0BA5-194C-B730B592AD18}"/>
              </a:ext>
            </a:extLst>
          </p:cNvPr>
          <p:cNvCxnSpPr>
            <a:cxnSpLocks/>
          </p:cNvCxnSpPr>
          <p:nvPr/>
        </p:nvCxnSpPr>
        <p:spPr>
          <a:xfrm flipV="1">
            <a:off x="2774373" y="3584864"/>
            <a:ext cx="3747657" cy="311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DB832D-AF4D-8297-EFC3-F4E5E7A2239D}"/>
              </a:ext>
            </a:extLst>
          </p:cNvPr>
          <p:cNvCxnSpPr>
            <a:cxnSpLocks/>
          </p:cNvCxnSpPr>
          <p:nvPr/>
        </p:nvCxnSpPr>
        <p:spPr>
          <a:xfrm>
            <a:off x="9331036" y="4246852"/>
            <a:ext cx="19015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6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Cost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3E345-F930-76C4-1833-F3733D8B52E5}"/>
              </a:ext>
            </a:extLst>
          </p:cNvPr>
          <p:cNvSpPr txBox="1"/>
          <p:nvPr/>
        </p:nvSpPr>
        <p:spPr>
          <a:xfrm>
            <a:off x="1371596" y="1924820"/>
            <a:ext cx="69619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Fail Fast</a:t>
            </a:r>
          </a:p>
          <a:p>
            <a:r>
              <a:rPr lang="en-US" sz="3600" dirty="0"/>
              <a:t>Skip Irrelevant</a:t>
            </a:r>
          </a:p>
          <a:p>
            <a:r>
              <a:rPr lang="en-US" sz="3600" dirty="0"/>
              <a:t>File Filter</a:t>
            </a:r>
          </a:p>
          <a:p>
            <a:r>
              <a:rPr lang="en-US" sz="3600" dirty="0"/>
              <a:t>Manual Trigger (I am ready button)</a:t>
            </a:r>
          </a:p>
          <a:p>
            <a:r>
              <a:rPr lang="en-US" sz="3600" dirty="0"/>
              <a:t>Provisioned Throughput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A896B-3EB8-3F32-070D-08AAE26E1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32"/>
          <a:stretch/>
        </p:blipFill>
        <p:spPr>
          <a:xfrm>
            <a:off x="652516" y="2509812"/>
            <a:ext cx="10886967" cy="30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-0.01805 L -0.00039 -0.3425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21920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-349172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54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275490" y="2501182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Improvements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7171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1895C2-D82E-D172-3B08-B302C4FF9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922017"/>
              </p:ext>
            </p:extLst>
          </p:nvPr>
        </p:nvGraphicFramePr>
        <p:xfrm>
          <a:off x="388143" y="823516"/>
          <a:ext cx="11415712" cy="544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8B6C630-9F72-250F-B339-77EF41208C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547437"/>
              </p:ext>
            </p:extLst>
          </p:nvPr>
        </p:nvGraphicFramePr>
        <p:xfrm>
          <a:off x="400051" y="823516"/>
          <a:ext cx="11415712" cy="544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716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  <p:bldGraphic spid="6" grpId="0" uiExpand="1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Group Updates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5" name="Title 1">
            <a:extLst>
              <a:ext uri="{FF2B5EF4-FFF2-40B4-BE49-F238E27FC236}">
                <a16:creationId xmlns:a16="http://schemas.microsoft.com/office/drawing/2014/main" id="{BCE8716A-FA19-7839-C588-EA6B1BA4A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63146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185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B2483-923C-FE52-64FC-43352502CA20}"/>
              </a:ext>
            </a:extLst>
          </p:cNvPr>
          <p:cNvSpPr txBox="1"/>
          <p:nvPr/>
        </p:nvSpPr>
        <p:spPr>
          <a:xfrm>
            <a:off x="4433997" y="1761945"/>
            <a:ext cx="1562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PrBot</a:t>
            </a:r>
            <a:endParaRPr lang="en-US" sz="3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10D1E7-CAD2-A68E-3CF9-8D5587D00618}"/>
              </a:ext>
            </a:extLst>
          </p:cNvPr>
          <p:cNvSpPr txBox="1">
            <a:spLocks/>
          </p:cNvSpPr>
          <p:nvPr/>
        </p:nvSpPr>
        <p:spPr>
          <a:xfrm>
            <a:off x="4295452" y="821696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2220F-6007-7FD1-372B-1C1F471C4B88}"/>
              </a:ext>
            </a:extLst>
          </p:cNvPr>
          <p:cNvSpPr txBox="1">
            <a:spLocks/>
          </p:cNvSpPr>
          <p:nvPr/>
        </p:nvSpPr>
        <p:spPr>
          <a:xfrm>
            <a:off x="4433997" y="3711962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Upcoming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11D19-3EA5-CDB3-0DFF-B85475215BB6}"/>
              </a:ext>
            </a:extLst>
          </p:cNvPr>
          <p:cNvSpPr txBox="1"/>
          <p:nvPr/>
        </p:nvSpPr>
        <p:spPr>
          <a:xfrm>
            <a:off x="4433997" y="4742854"/>
            <a:ext cx="565090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Betrayal Buddy</a:t>
            </a:r>
          </a:p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Website</a:t>
            </a:r>
          </a:p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AWS Account Rollout</a:t>
            </a:r>
            <a:endParaRPr lang="en-US" sz="3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59D4FA1-E653-55C7-5209-A575B84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2" y="149059"/>
            <a:ext cx="3834621" cy="724653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0C04E62-3D34-3643-B2A3-A76EA6FF5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84" y="3716911"/>
            <a:ext cx="2700528" cy="27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551BA2-CA2D-15B2-5412-8D83218F0482}"/>
              </a:ext>
            </a:extLst>
          </p:cNvPr>
          <p:cNvSpPr/>
          <p:nvPr/>
        </p:nvSpPr>
        <p:spPr>
          <a:xfrm>
            <a:off x="3886201" y="-128588"/>
            <a:ext cx="8429624" cy="7143751"/>
          </a:xfrm>
          <a:prstGeom prst="rect">
            <a:avLst/>
          </a:prstGeom>
          <a:solidFill>
            <a:srgbClr val="000000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39158" y="474345"/>
            <a:ext cx="4217035" cy="1609415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000" spc="-204">
                <a:solidFill>
                  <a:srgbClr val="FFFFFF"/>
                </a:solidFill>
                <a:latin typeface="Amazon Ember Light"/>
                <a:cs typeface="Amazon Ember Light"/>
              </a:rPr>
              <a:t>Raffle</a:t>
            </a:r>
            <a:endParaRPr lang="en-US" sz="8000" dirty="0">
              <a:latin typeface="Amazon Ember Light"/>
              <a:cs typeface="Amazon Ember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08435-11C1-A5E7-36CC-26FAAA5D2257}"/>
              </a:ext>
            </a:extLst>
          </p:cNvPr>
          <p:cNvSpPr txBox="1"/>
          <p:nvPr/>
        </p:nvSpPr>
        <p:spPr>
          <a:xfrm>
            <a:off x="5207046" y="1279052"/>
            <a:ext cx="57879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5FDE"/>
                </a:solidFill>
                <a:effectLst/>
              </a:rPr>
              <a:t>import </a:t>
            </a:r>
            <a:r>
              <a:rPr lang="en-US" dirty="0">
                <a:solidFill>
                  <a:srgbClr val="BBBBBB"/>
                </a:solidFill>
                <a:effectLst/>
              </a:rPr>
              <a:t>random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def </a:t>
            </a:r>
            <a:r>
              <a:rPr lang="en-US" dirty="0" err="1">
                <a:solidFill>
                  <a:srgbClr val="61AFEF"/>
                </a:solidFill>
              </a:rPr>
              <a:t>print</a:t>
            </a:r>
            <a:r>
              <a:rPr lang="en-US" dirty="0" err="1">
                <a:solidFill>
                  <a:srgbClr val="61AFEF"/>
                </a:solidFill>
                <a:effectLst/>
              </a:rPr>
              <a:t>_random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):</a:t>
            </a:r>
            <a:br>
              <a:rPr lang="en-US" dirty="0">
                <a:solidFill>
                  <a:srgbClr val="D55FDE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    </a:t>
            </a:r>
            <a:r>
              <a:rPr lang="en-US" dirty="0">
                <a:solidFill>
                  <a:srgbClr val="BBBBBB"/>
                </a:solidFill>
                <a:effectLst/>
              </a:rPr>
              <a:t>index = 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random.</a:t>
            </a:r>
            <a:r>
              <a:rPr lang="en-US" dirty="0" err="1">
                <a:solidFill>
                  <a:srgbClr val="61AFEF"/>
                </a:solidFill>
                <a:effectLst/>
              </a:rPr>
              <a:t>randint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0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 err="1">
                <a:solidFill>
                  <a:srgbClr val="2BBAC5"/>
                </a:solidFill>
                <a:effectLst/>
              </a:rPr>
              <a:t>len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) - </a:t>
            </a:r>
            <a:r>
              <a:rPr lang="en-US" dirty="0">
                <a:solidFill>
                  <a:srgbClr val="D19A66"/>
                </a:solidFill>
                <a:effectLst/>
              </a:rPr>
              <a:t>1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selected = 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[index]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endParaRPr lang="en-US" dirty="0">
              <a:solidFill>
                <a:srgbClr val="BBBBBB"/>
              </a:solidFill>
              <a:effectLst/>
            </a:endParaRPr>
          </a:p>
          <a:p>
            <a:r>
              <a:rPr lang="en-US" dirty="0">
                <a:solidFill>
                  <a:srgbClr val="2BBAC5"/>
                </a:solidFill>
                <a:effectLst/>
              </a:rPr>
              <a:t>    print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89CA78"/>
                </a:solidFill>
                <a:effectLst/>
              </a:rPr>
              <a:t>f”Winner</a:t>
            </a:r>
            <a:r>
              <a:rPr lang="en-US" dirty="0">
                <a:solidFill>
                  <a:srgbClr val="89CA78"/>
                </a:solidFill>
                <a:effectLst/>
              </a:rPr>
              <a:t>: </a:t>
            </a:r>
            <a:r>
              <a:rPr lang="en-US" dirty="0">
                <a:solidFill>
                  <a:srgbClr val="2BBAC5"/>
                </a:solidFill>
                <a:effectLst/>
              </a:rPr>
              <a:t>{</a:t>
            </a:r>
            <a:r>
              <a:rPr lang="en-US" dirty="0">
                <a:solidFill>
                  <a:srgbClr val="BBBBBB"/>
                </a:solidFill>
                <a:effectLst/>
              </a:rPr>
              <a:t>selected</a:t>
            </a:r>
            <a:r>
              <a:rPr lang="en-US" dirty="0">
                <a:solidFill>
                  <a:srgbClr val="2BBAC5"/>
                </a:solidFill>
                <a:effectLst/>
              </a:rPr>
              <a:t>}</a:t>
            </a:r>
            <a:r>
              <a:rPr lang="en-US" dirty="0">
                <a:solidFill>
                  <a:srgbClr val="89CA78"/>
                </a:solidFill>
                <a:effectLst/>
              </a:rPr>
              <a:t>"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endParaRPr lang="en-US" dirty="0">
              <a:solidFill>
                <a:srgbClr val="BBBBBB"/>
              </a:solidFill>
              <a:effectLst/>
            </a:endParaRPr>
          </a:p>
          <a:p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 err="1">
                <a:solidFill>
                  <a:srgbClr val="61AFEF"/>
                </a:solidFill>
              </a:rPr>
              <a:t>print</a:t>
            </a:r>
            <a:r>
              <a:rPr lang="en-US" dirty="0" err="1">
                <a:solidFill>
                  <a:srgbClr val="61AFEF"/>
                </a:solidFill>
                <a:effectLst/>
              </a:rPr>
              <a:t>_random</a:t>
            </a:r>
            <a:r>
              <a:rPr lang="en-US" dirty="0">
                <a:solidFill>
                  <a:srgbClr val="BBBBBB"/>
                </a:solidFill>
                <a:effectLst/>
              </a:rPr>
              <a:t>([</a:t>
            </a:r>
            <a:r>
              <a:rPr lang="en-US" dirty="0">
                <a:solidFill>
                  <a:srgbClr val="89CA78"/>
                </a:solidFill>
                <a:effectLst/>
              </a:rPr>
              <a:t>"Trent"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"Justin"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"Darth"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"Luke"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"Chewy”</a:t>
            </a:r>
            <a:r>
              <a:rPr lang="en-US" dirty="0">
                <a:solidFill>
                  <a:srgbClr val="BBBBBB"/>
                </a:solidFill>
                <a:effectLst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263328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59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Question mark boxes">
            <a:extLst>
              <a:ext uri="{FF2B5EF4-FFF2-40B4-BE49-F238E27FC236}">
                <a16:creationId xmlns:a16="http://schemas.microsoft.com/office/drawing/2014/main" id="{361A103A-16FD-338A-E8A6-35DD8697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ABBF8563-8D18-AE36-79D5-4AE9DAA64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6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3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73545"/>
                </a:solidFill>
              </a:rPr>
              <a:t>A</a:t>
            </a:r>
            <a:r>
              <a:rPr lang="en-US" dirty="0"/>
              <a:t>mazon </a:t>
            </a:r>
            <a:r>
              <a:rPr lang="en-US" dirty="0">
                <a:solidFill>
                  <a:srgbClr val="373545"/>
                </a:solidFill>
              </a:rPr>
              <a:t>W</a:t>
            </a:r>
            <a:r>
              <a:rPr lang="en-US" dirty="0"/>
              <a:t>eb </a:t>
            </a:r>
            <a:r>
              <a:rPr lang="en-US" dirty="0">
                <a:solidFill>
                  <a:srgbClr val="373545"/>
                </a:solidFill>
              </a:rPr>
              <a:t>S</a:t>
            </a:r>
            <a:r>
              <a:rPr lang="en-US" dirty="0"/>
              <a:t>ervices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448382-1E23-257C-B7D1-07CBF26CF2CD}"/>
              </a:ext>
            </a:extLst>
          </p:cNvPr>
          <p:cNvSpPr txBox="1">
            <a:spLocks/>
          </p:cNvSpPr>
          <p:nvPr/>
        </p:nvSpPr>
        <p:spPr>
          <a:xfrm>
            <a:off x="838200" y="414321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849BDF0-A632-58F1-A3EB-FFADF57049F1}"/>
              </a:ext>
            </a:extLst>
          </p:cNvPr>
          <p:cNvSpPr txBox="1">
            <a:spLocks/>
          </p:cNvSpPr>
          <p:nvPr/>
        </p:nvSpPr>
        <p:spPr>
          <a:xfrm>
            <a:off x="2777729" y="404600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1BCAC0-0351-50DC-AD30-DC7A2FD02230}"/>
              </a:ext>
            </a:extLst>
          </p:cNvPr>
          <p:cNvSpPr txBox="1">
            <a:spLocks/>
          </p:cNvSpPr>
          <p:nvPr/>
        </p:nvSpPr>
        <p:spPr>
          <a:xfrm>
            <a:off x="3925492" y="414321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440D4-E8F5-4F64-F379-D8E696102C29}"/>
              </a:ext>
            </a:extLst>
          </p:cNvPr>
          <p:cNvSpPr txBox="1"/>
          <p:nvPr/>
        </p:nvSpPr>
        <p:spPr>
          <a:xfrm>
            <a:off x="838199" y="1730163"/>
            <a:ext cx="8576071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The most</a:t>
            </a:r>
            <a:r>
              <a:rPr lang="en-US" sz="28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 comprehensive cloud platform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With 200+ fully featured services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	Functionality that would be hard to replicate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	Purpose-built offerings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Every Action is an API calls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	Supports 100% automation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	Supports logging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Security at every layer</a:t>
            </a:r>
          </a:p>
        </p:txBody>
      </p:sp>
      <p:pic>
        <p:nvPicPr>
          <p:cNvPr id="2050" name="Picture 2" descr="Amazon Web Services (AWS) | Brands of the World™ | Download ...">
            <a:extLst>
              <a:ext uri="{FF2B5EF4-FFF2-40B4-BE49-F238E27FC236}">
                <a16:creationId xmlns:a16="http://schemas.microsoft.com/office/drawing/2014/main" id="{338AFB13-F095-A85A-AD57-DF78E0B2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711" y="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0.00023 L -0.13386 0.0023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18606 -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enu&#10;&#10;Description automatically generated">
            <a:extLst>
              <a:ext uri="{FF2B5EF4-FFF2-40B4-BE49-F238E27FC236}">
                <a16:creationId xmlns:a16="http://schemas.microsoft.com/office/drawing/2014/main" id="{547992C2-81DA-A554-2546-AA013A27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374926"/>
            <a:ext cx="7606561" cy="3977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0223F34C-4EC8-49DC-4CE0-51B52D3B025D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2"/>
                </a:solidFill>
              </a:rPr>
              <a:t>AWS in the Wild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5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enu&#10;&#10;Description automatically generated">
            <a:extLst>
              <a:ext uri="{FF2B5EF4-FFF2-40B4-BE49-F238E27FC236}">
                <a16:creationId xmlns:a16="http://schemas.microsoft.com/office/drawing/2014/main" id="{547992C2-81DA-A554-2546-AA013A27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512903"/>
            <a:ext cx="12791625" cy="6688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81B234-C18E-54FB-F4D1-7DF1EC25C4E7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AWS in the Wild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094922-1A4B-A3B0-8831-D0E588644D10}"/>
              </a:ext>
            </a:extLst>
          </p:cNvPr>
          <p:cNvSpPr/>
          <p:nvPr/>
        </p:nvSpPr>
        <p:spPr>
          <a:xfrm>
            <a:off x="2670464" y="1662545"/>
            <a:ext cx="2535382" cy="27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3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WS Users Group">
      <a:dk1>
        <a:srgbClr val="161E2D"/>
      </a:dk1>
      <a:lt1>
        <a:srgbClr val="FFFFFF"/>
      </a:lt1>
      <a:dk2>
        <a:srgbClr val="373545"/>
      </a:dk2>
      <a:lt2>
        <a:srgbClr val="DCD8DC"/>
      </a:lt2>
      <a:accent1>
        <a:srgbClr val="A166FF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5392</TotalTime>
  <Words>1167</Words>
  <Application>Microsoft Macintosh PowerPoint</Application>
  <PresentationFormat>Widescreen</PresentationFormat>
  <Paragraphs>325</Paragraphs>
  <Slides>59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Amazon Ember</vt:lpstr>
      <vt:lpstr>Amazon Ember Light</vt:lpstr>
      <vt:lpstr>Aptos</vt:lpstr>
      <vt:lpstr>Aptos Display</vt:lpstr>
      <vt:lpstr>Arial</vt:lpstr>
      <vt:lpstr>Calibri</vt:lpstr>
      <vt:lpstr>Google Sans</vt:lpstr>
      <vt:lpstr>Tahoma</vt:lpstr>
      <vt:lpstr>Wingdings</vt:lpstr>
      <vt:lpstr>Office Theme</vt:lpstr>
      <vt:lpstr>PowerPoint Presentation</vt:lpstr>
      <vt:lpstr>Introductions</vt:lpstr>
      <vt:lpstr>PowerPoint Presentation</vt:lpstr>
      <vt:lpstr>PowerPoint Presentation</vt:lpstr>
      <vt:lpstr>PowerPoint Presentation</vt:lpstr>
      <vt:lpstr>PowerPoint Presentation</vt:lpstr>
      <vt:lpstr>Amazon Web Services</vt:lpstr>
      <vt:lpstr>PowerPoint Presentation</vt:lpstr>
      <vt:lpstr>PowerPoint Presentation</vt:lpstr>
      <vt:lpstr>Key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than just a code repo </vt:lpstr>
      <vt:lpstr>Actions</vt:lpstr>
      <vt:lpstr>More than just a code repo </vt:lpstr>
      <vt:lpstr>Webhooks</vt:lpstr>
      <vt:lpstr>PowerPoint Presentation</vt:lpstr>
      <vt:lpstr>PowerPoint Presentation</vt:lpstr>
      <vt:lpstr>More than just a code repo </vt:lpstr>
      <vt:lpstr>PowerPoint Presentation</vt:lpstr>
      <vt:lpstr>CI Secrets</vt:lpstr>
      <vt:lpstr>CI Secrets</vt:lpstr>
      <vt:lpstr>PowerPoint Presentation</vt:lpstr>
      <vt:lpstr>PowerPoint Presentation</vt:lpstr>
      <vt:lpstr>Secrets</vt:lpstr>
      <vt:lpstr>App Secrets</vt:lpstr>
      <vt:lpstr>App Secrets</vt:lpstr>
      <vt:lpstr>Secrets (Unsafely Unwrapped)</vt:lpstr>
      <vt:lpstr>PowerPoint Presentation</vt:lpstr>
      <vt:lpstr>PowerPoint Presentation</vt:lpstr>
      <vt:lpstr>Prompt</vt:lpstr>
      <vt:lpstr>PowerPoint Presentation</vt:lpstr>
      <vt:lpstr>New Environment Variables</vt:lpstr>
      <vt:lpstr>Stack Retirement</vt:lpstr>
      <vt:lpstr>Stack Retirement (Continued)</vt:lpstr>
      <vt:lpstr>PowerPoint Presentation</vt:lpstr>
      <vt:lpstr>PowerPoint Presentation</vt:lpstr>
      <vt:lpstr>PowerPoint Presentation</vt:lpstr>
      <vt:lpstr>Usage</vt:lpstr>
      <vt:lpstr>Usage</vt:lpstr>
      <vt:lpstr>The Bottom Line</vt:lpstr>
      <vt:lpstr>PowerPoint Presentation</vt:lpstr>
      <vt:lpstr>Total Cost of Ownership (TCO)</vt:lpstr>
      <vt:lpstr>Total Cost of Ownership (TCO)</vt:lpstr>
      <vt:lpstr>Cost Optimization</vt:lpstr>
      <vt:lpstr>PowerPoint Presentation</vt:lpstr>
      <vt:lpstr>PowerPoint Presentation</vt:lpstr>
      <vt:lpstr>User Group Updates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Nielsen</dc:creator>
  <cp:lastModifiedBy>Justin Wheeler</cp:lastModifiedBy>
  <cp:revision>51</cp:revision>
  <dcterms:created xsi:type="dcterms:W3CDTF">2024-02-29T17:21:52Z</dcterms:created>
  <dcterms:modified xsi:type="dcterms:W3CDTF">2024-03-13T19:39:12Z</dcterms:modified>
</cp:coreProperties>
</file>